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7"/>
  </p:notesMasterIdLst>
  <p:sldIdLst>
    <p:sldId id="345" r:id="rId5"/>
    <p:sldId id="344" r:id="rId6"/>
    <p:sldId id="343" r:id="rId7"/>
    <p:sldId id="342" r:id="rId8"/>
    <p:sldId id="341" r:id="rId9"/>
    <p:sldId id="340" r:id="rId10"/>
    <p:sldId id="339" r:id="rId11"/>
    <p:sldId id="338" r:id="rId12"/>
    <p:sldId id="337" r:id="rId13"/>
    <p:sldId id="256" r:id="rId14"/>
    <p:sldId id="257" r:id="rId15"/>
    <p:sldId id="258" r:id="rId16"/>
    <p:sldId id="259" r:id="rId17"/>
    <p:sldId id="260" r:id="rId18"/>
    <p:sldId id="261" r:id="rId19"/>
    <p:sldId id="347" r:id="rId20"/>
    <p:sldId id="262" r:id="rId21"/>
    <p:sldId id="263" r:id="rId22"/>
    <p:sldId id="264" r:id="rId23"/>
    <p:sldId id="265" r:id="rId24"/>
    <p:sldId id="266" r:id="rId25"/>
    <p:sldId id="348" r:id="rId26"/>
    <p:sldId id="291" r:id="rId27"/>
    <p:sldId id="268" r:id="rId28"/>
    <p:sldId id="269" r:id="rId29"/>
    <p:sldId id="270" r:id="rId30"/>
    <p:sldId id="275" r:id="rId31"/>
    <p:sldId id="285" r:id="rId32"/>
    <p:sldId id="286" r:id="rId33"/>
    <p:sldId id="287" r:id="rId34"/>
    <p:sldId id="288" r:id="rId35"/>
    <p:sldId id="289" r:id="rId36"/>
    <p:sldId id="351" r:id="rId37"/>
    <p:sldId id="279" r:id="rId38"/>
    <p:sldId id="349" r:id="rId39"/>
    <p:sldId id="350" r:id="rId40"/>
    <p:sldId id="280" r:id="rId41"/>
    <p:sldId id="281" r:id="rId42"/>
    <p:sldId id="282" r:id="rId43"/>
    <p:sldId id="283" r:id="rId44"/>
    <p:sldId id="352" r:id="rId45"/>
    <p:sldId id="353" r:id="rId46"/>
    <p:sldId id="354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9" r:id="rId57"/>
    <p:sldId id="292" r:id="rId58"/>
    <p:sldId id="297" r:id="rId59"/>
    <p:sldId id="298" r:id="rId60"/>
    <p:sldId id="314" r:id="rId61"/>
    <p:sldId id="315" r:id="rId62"/>
    <p:sldId id="316" r:id="rId63"/>
    <p:sldId id="317" r:id="rId64"/>
    <p:sldId id="294" r:id="rId65"/>
    <p:sldId id="295" r:id="rId66"/>
    <p:sldId id="303" r:id="rId67"/>
    <p:sldId id="306" r:id="rId68"/>
    <p:sldId id="304" r:id="rId69"/>
    <p:sldId id="305" r:id="rId70"/>
    <p:sldId id="302" r:id="rId71"/>
    <p:sldId id="307" r:id="rId72"/>
    <p:sldId id="308" r:id="rId73"/>
    <p:sldId id="309" r:id="rId74"/>
    <p:sldId id="311" r:id="rId75"/>
    <p:sldId id="310" r:id="rId76"/>
    <p:sldId id="313" r:id="rId77"/>
    <p:sldId id="318" r:id="rId78"/>
    <p:sldId id="319" r:id="rId79"/>
    <p:sldId id="320" r:id="rId80"/>
    <p:sldId id="321" r:id="rId81"/>
    <p:sldId id="322" r:id="rId82"/>
    <p:sldId id="330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1" r:id="rId91"/>
    <p:sldId id="332" r:id="rId92"/>
    <p:sldId id="333" r:id="rId93"/>
    <p:sldId id="334" r:id="rId94"/>
    <p:sldId id="335" r:id="rId95"/>
    <p:sldId id="336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115EB"/>
    <a:srgbClr val="00359E"/>
    <a:srgbClr val="00297A"/>
    <a:srgbClr val="0039AC"/>
    <a:srgbClr val="002776"/>
    <a:srgbClr val="003192"/>
    <a:srgbClr val="244B98"/>
    <a:srgbClr val="2E5FC0"/>
    <a:srgbClr val="005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89932-191F-4561-B034-81BFED841BE0}" v="1626" dt="2023-12-26T01:27:35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 autoAdjust="0"/>
    <p:restoredTop sz="93957" autoAdjust="0"/>
  </p:normalViewPr>
  <p:slideViewPr>
    <p:cSldViewPr snapToGrid="0">
      <p:cViewPr varScale="1">
        <p:scale>
          <a:sx n="107" d="100"/>
          <a:sy n="107" d="100"/>
        </p:scale>
        <p:origin x="138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15179-672E-4137-AA2F-39703966B5B9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A8E41-C82B-4DBE-B039-92AAF3F17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28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A8E41-C82B-4DBE-B039-92AAF3F17B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A8E41-C82B-4DBE-B039-92AAF3F17BD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5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591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727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959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270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679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3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57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226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532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700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21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1CA59-1D69-453F-8944-464E2798C3C6}" type="datetimeFigureOut">
              <a:rPr lang="en-CA" smtClean="0"/>
              <a:t>2025-09-14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809B-9664-4BF4-A9BD-7CEBDBFD7D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65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12" Type="http://schemas.openxmlformats.org/officeDocument/2006/relationships/slide" Target="slide1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8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8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0.sv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microsoft.com/office/2007/relationships/hdphoto" Target="../media/hdphoto2.wdp"/><Relationship Id="rId9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microsoft.com/office/2007/relationships/hdphoto" Target="../media/hdphoto2.wdp"/><Relationship Id="rId9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10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26.sv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1.png"/><Relationship Id="rId1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30.svg"/><Relationship Id="rId17" Type="http://schemas.openxmlformats.org/officeDocument/2006/relationships/image" Target="../media/image35.svg"/><Relationship Id="rId2" Type="http://schemas.openxmlformats.org/officeDocument/2006/relationships/image" Target="../media/image1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10.sv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1.png"/><Relationship Id="rId18" Type="http://schemas.openxmlformats.org/officeDocument/2006/relationships/image" Target="../media/image9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image" Target="../media/image30.svg"/><Relationship Id="rId17" Type="http://schemas.openxmlformats.org/officeDocument/2006/relationships/image" Target="../media/image35.svg"/><Relationship Id="rId2" Type="http://schemas.openxmlformats.org/officeDocument/2006/relationships/image" Target="../media/image1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10.svg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0.svg"/><Relationship Id="rId3" Type="http://schemas.openxmlformats.org/officeDocument/2006/relationships/image" Target="../media/image17.png"/><Relationship Id="rId7" Type="http://schemas.openxmlformats.org/officeDocument/2006/relationships/image" Target="../media/image40.svg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4.gif"/><Relationship Id="rId10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40.svg"/><Relationship Id="rId12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7.png"/><Relationship Id="rId5" Type="http://schemas.openxmlformats.org/officeDocument/2006/relationships/image" Target="../media/image4.gif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46.png"/><Relationship Id="rId14" Type="http://schemas.openxmlformats.org/officeDocument/2006/relationships/image" Target="../media/image1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7.png"/><Relationship Id="rId7" Type="http://schemas.openxmlformats.org/officeDocument/2006/relationships/image" Target="../media/image40.svg"/><Relationship Id="rId12" Type="http://schemas.openxmlformats.org/officeDocument/2006/relationships/image" Target="../media/image10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9.png"/><Relationship Id="rId5" Type="http://schemas.openxmlformats.org/officeDocument/2006/relationships/image" Target="../media/image4.gif"/><Relationship Id="rId10" Type="http://schemas.openxmlformats.org/officeDocument/2006/relationships/image" Target="../media/image51.png"/><Relationship Id="rId4" Type="http://schemas.microsoft.com/office/2007/relationships/hdphoto" Target="../media/hdphoto1.wdp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40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.gif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40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.gif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7.png"/><Relationship Id="rId3" Type="http://schemas.openxmlformats.org/officeDocument/2006/relationships/image" Target="../media/image55.png"/><Relationship Id="rId7" Type="http://schemas.openxmlformats.org/officeDocument/2006/relationships/image" Target="../media/image58.jpeg"/><Relationship Id="rId12" Type="http://schemas.openxmlformats.org/officeDocument/2006/relationships/image" Target="../media/image63.png"/><Relationship Id="rId2" Type="http://schemas.openxmlformats.org/officeDocument/2006/relationships/image" Target="../media/image1.jpg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image" Target="../media/image61.png"/><Relationship Id="rId4" Type="http://schemas.microsoft.com/office/2007/relationships/hdphoto" Target="../media/hdphoto2.wdp"/><Relationship Id="rId9" Type="http://schemas.openxmlformats.org/officeDocument/2006/relationships/image" Target="../media/image60.png"/><Relationship Id="rId1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07/relationships/hdphoto" Target="../media/hdphoto1.wdp"/><Relationship Id="rId3" Type="http://schemas.openxmlformats.org/officeDocument/2006/relationships/image" Target="../media/image55.png"/><Relationship Id="rId7" Type="http://schemas.openxmlformats.org/officeDocument/2006/relationships/image" Target="../media/image58.jpeg"/><Relationship Id="rId12" Type="http://schemas.openxmlformats.org/officeDocument/2006/relationships/image" Target="../media/image17.png"/><Relationship Id="rId2" Type="http://schemas.openxmlformats.org/officeDocument/2006/relationships/image" Target="../media/image1.jp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5.svg"/><Relationship Id="rId10" Type="http://schemas.openxmlformats.org/officeDocument/2006/relationships/image" Target="../media/image61.png"/><Relationship Id="rId4" Type="http://schemas.microsoft.com/office/2007/relationships/hdphoto" Target="../media/hdphoto2.wdp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7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69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microsoft.com/office/2007/relationships/hdphoto" Target="../media/hdphoto1.wdp"/><Relationship Id="rId10" Type="http://schemas.openxmlformats.org/officeDocument/2006/relationships/image" Target="../media/image16.sv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4.wdp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10" Type="http://schemas.openxmlformats.org/officeDocument/2006/relationships/image" Target="../media/image1.jp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5.svg"/><Relationship Id="rId3" Type="http://schemas.microsoft.com/office/2007/relationships/hdphoto" Target="../media/hdphoto2.wdp"/><Relationship Id="rId7" Type="http://schemas.openxmlformats.org/officeDocument/2006/relationships/image" Target="../media/image57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" Type="http://schemas.openxmlformats.org/officeDocument/2006/relationships/image" Target="../media/image53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83.svg"/><Relationship Id="rId5" Type="http://schemas.openxmlformats.org/officeDocument/2006/relationships/image" Target="../media/image80.png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microsoft.com/office/2007/relationships/hdphoto" Target="../media/hdphoto2.wdp"/><Relationship Id="rId7" Type="http://schemas.openxmlformats.org/officeDocument/2006/relationships/image" Target="../media/image42.png"/><Relationship Id="rId12" Type="http://schemas.openxmlformats.org/officeDocument/2006/relationships/image" Target="../media/image85.svg"/><Relationship Id="rId17" Type="http://schemas.openxmlformats.org/officeDocument/2006/relationships/image" Target="../media/image3.png"/><Relationship Id="rId2" Type="http://schemas.openxmlformats.org/officeDocument/2006/relationships/image" Target="../media/image53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11" Type="http://schemas.openxmlformats.org/officeDocument/2006/relationships/image" Target="../media/image84.png"/><Relationship Id="rId5" Type="http://schemas.openxmlformats.org/officeDocument/2006/relationships/image" Target="../media/image56.png"/><Relationship Id="rId15" Type="http://schemas.openxmlformats.org/officeDocument/2006/relationships/image" Target="../media/image88.png"/><Relationship Id="rId10" Type="http://schemas.openxmlformats.org/officeDocument/2006/relationships/image" Target="../media/image83.svg"/><Relationship Id="rId4" Type="http://schemas.openxmlformats.org/officeDocument/2006/relationships/image" Target="../media/image80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" Type="http://schemas.microsoft.com/office/2007/relationships/hdphoto" Target="../media/hdphoto2.wdp"/><Relationship Id="rId21" Type="http://schemas.openxmlformats.org/officeDocument/2006/relationships/image" Target="../media/image90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101.sv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0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" Type="http://schemas.microsoft.com/office/2007/relationships/hdphoto" Target="../media/hdphoto2.wdp"/><Relationship Id="rId21" Type="http://schemas.openxmlformats.org/officeDocument/2006/relationships/image" Target="../media/image90.png"/><Relationship Id="rId34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96.pn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8.sv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1.sv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.svg"/><Relationship Id="rId8" Type="http://schemas.openxmlformats.org/officeDocument/2006/relationships/image" Target="../media/image57.sv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" Type="http://schemas.microsoft.com/office/2007/relationships/hdphoto" Target="../media/hdphoto2.wdp"/><Relationship Id="rId21" Type="http://schemas.openxmlformats.org/officeDocument/2006/relationships/image" Target="../media/image90.png"/><Relationship Id="rId34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96.pn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8.sv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1.sv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.svg"/><Relationship Id="rId8" Type="http://schemas.openxmlformats.org/officeDocument/2006/relationships/image" Target="../media/image57.sv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" Type="http://schemas.microsoft.com/office/2007/relationships/hdphoto" Target="../media/hdphoto2.wdp"/><Relationship Id="rId21" Type="http://schemas.openxmlformats.org/officeDocument/2006/relationships/image" Target="../media/image90.png"/><Relationship Id="rId34" Type="http://schemas.openxmlformats.org/officeDocument/2006/relationships/image" Target="../media/image10.sv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9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96.pn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8.sv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1.sv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2.png"/><Relationship Id="rId8" Type="http://schemas.openxmlformats.org/officeDocument/2006/relationships/image" Target="../media/image57.sv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" Type="http://schemas.microsoft.com/office/2007/relationships/hdphoto" Target="../media/hdphoto2.wdp"/><Relationship Id="rId21" Type="http://schemas.openxmlformats.org/officeDocument/2006/relationships/image" Target="../media/image90.png"/><Relationship Id="rId34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96.pn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8.sv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1.sv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.svg"/><Relationship Id="rId8" Type="http://schemas.openxmlformats.org/officeDocument/2006/relationships/image" Target="../media/image57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5.svg"/><Relationship Id="rId3" Type="http://schemas.microsoft.com/office/2007/relationships/hdphoto" Target="../media/hdphoto2.wdp"/><Relationship Id="rId7" Type="http://schemas.openxmlformats.org/officeDocument/2006/relationships/image" Target="../media/image57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" Type="http://schemas.openxmlformats.org/officeDocument/2006/relationships/image" Target="../media/image53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83.svg"/><Relationship Id="rId5" Type="http://schemas.openxmlformats.org/officeDocument/2006/relationships/image" Target="../media/image80.png"/><Relationship Id="rId15" Type="http://schemas.openxmlformats.org/officeDocument/2006/relationships/image" Target="../media/image87.svg"/><Relationship Id="rId10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microsoft.com/office/2007/relationships/hdphoto" Target="../media/hdphoto2.wdp"/><Relationship Id="rId7" Type="http://schemas.openxmlformats.org/officeDocument/2006/relationships/image" Target="../media/image42.png"/><Relationship Id="rId12" Type="http://schemas.openxmlformats.org/officeDocument/2006/relationships/image" Target="../media/image85.svg"/><Relationship Id="rId17" Type="http://schemas.openxmlformats.org/officeDocument/2006/relationships/image" Target="../media/image3.png"/><Relationship Id="rId2" Type="http://schemas.openxmlformats.org/officeDocument/2006/relationships/image" Target="../media/image53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11" Type="http://schemas.openxmlformats.org/officeDocument/2006/relationships/image" Target="../media/image84.png"/><Relationship Id="rId5" Type="http://schemas.openxmlformats.org/officeDocument/2006/relationships/image" Target="../media/image56.png"/><Relationship Id="rId15" Type="http://schemas.openxmlformats.org/officeDocument/2006/relationships/image" Target="../media/image88.png"/><Relationship Id="rId10" Type="http://schemas.openxmlformats.org/officeDocument/2006/relationships/image" Target="../media/image83.svg"/><Relationship Id="rId4" Type="http://schemas.openxmlformats.org/officeDocument/2006/relationships/image" Target="../media/image80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4.png"/><Relationship Id="rId3" Type="http://schemas.microsoft.com/office/2007/relationships/hdphoto" Target="../media/hdphoto2.wdp"/><Relationship Id="rId21" Type="http://schemas.openxmlformats.org/officeDocument/2006/relationships/image" Target="../media/image48.png"/><Relationship Id="rId34" Type="http://schemas.openxmlformats.org/officeDocument/2006/relationships/image" Target="../media/image101.sv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3.png"/><Relationship Id="rId33" Type="http://schemas.openxmlformats.org/officeDocument/2006/relationships/image" Target="../media/image100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7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2.png"/><Relationship Id="rId32" Type="http://schemas.openxmlformats.org/officeDocument/2006/relationships/slide" Target="slide90.xml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81.png"/><Relationship Id="rId19" Type="http://schemas.openxmlformats.org/officeDocument/2006/relationships/slide" Target="slide87.xml"/><Relationship Id="rId31" Type="http://schemas.openxmlformats.org/officeDocument/2006/relationships/image" Target="../media/image99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svg"/><Relationship Id="rId8" Type="http://schemas.openxmlformats.org/officeDocument/2006/relationships/image" Target="../media/image5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21" Type="http://schemas.openxmlformats.org/officeDocument/2006/relationships/image" Target="../media/image90.png"/><Relationship Id="rId34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101.svg"/><Relationship Id="rId37" Type="http://schemas.openxmlformats.org/officeDocument/2006/relationships/image" Target="../media/image104.sv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03.pn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0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.svg"/><Relationship Id="rId8" Type="http://schemas.openxmlformats.org/officeDocument/2006/relationships/image" Target="../media/image57.svg"/><Relationship Id="rId3" Type="http://schemas.microsoft.com/office/2007/relationships/hdphoto" Target="../media/hdphoto2.wdp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9" Type="http://schemas.openxmlformats.org/officeDocument/2006/relationships/image" Target="../media/image106.svg"/><Relationship Id="rId21" Type="http://schemas.openxmlformats.org/officeDocument/2006/relationships/image" Target="../media/image90.png"/><Relationship Id="rId34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image" Target="../media/image105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101.svg"/><Relationship Id="rId37" Type="http://schemas.openxmlformats.org/officeDocument/2006/relationships/image" Target="../media/image104.sv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03.pn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0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.svg"/><Relationship Id="rId8" Type="http://schemas.openxmlformats.org/officeDocument/2006/relationships/image" Target="../media/image57.svg"/><Relationship Id="rId3" Type="http://schemas.microsoft.com/office/2007/relationships/hdphoto" Target="../media/hdphoto2.wdp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9" Type="http://schemas.openxmlformats.org/officeDocument/2006/relationships/image" Target="../media/image106.svg"/><Relationship Id="rId21" Type="http://schemas.openxmlformats.org/officeDocument/2006/relationships/image" Target="../media/image90.png"/><Relationship Id="rId34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image" Target="../media/image105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101.svg"/><Relationship Id="rId37" Type="http://schemas.openxmlformats.org/officeDocument/2006/relationships/image" Target="../media/image104.sv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03.pn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0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.svg"/><Relationship Id="rId8" Type="http://schemas.openxmlformats.org/officeDocument/2006/relationships/image" Target="../media/image57.svg"/><Relationship Id="rId3" Type="http://schemas.microsoft.com/office/2007/relationships/hdphoto" Target="../media/hdphoto2.wdp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9" Type="http://schemas.openxmlformats.org/officeDocument/2006/relationships/image" Target="../media/image106.svg"/><Relationship Id="rId21" Type="http://schemas.openxmlformats.org/officeDocument/2006/relationships/image" Target="../media/image90.png"/><Relationship Id="rId34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image" Target="../media/image105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101.svg"/><Relationship Id="rId37" Type="http://schemas.openxmlformats.org/officeDocument/2006/relationships/image" Target="../media/image104.sv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03.pn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0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.svg"/><Relationship Id="rId8" Type="http://schemas.openxmlformats.org/officeDocument/2006/relationships/image" Target="../media/image57.svg"/><Relationship Id="rId3" Type="http://schemas.microsoft.com/office/2007/relationships/hdphoto" Target="../media/hdphoto2.wdp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9" Type="http://schemas.openxmlformats.org/officeDocument/2006/relationships/image" Target="../media/image106.svg"/><Relationship Id="rId21" Type="http://schemas.openxmlformats.org/officeDocument/2006/relationships/image" Target="../media/image90.png"/><Relationship Id="rId34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image" Target="../media/image105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101.svg"/><Relationship Id="rId37" Type="http://schemas.openxmlformats.org/officeDocument/2006/relationships/image" Target="../media/image104.sv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03.pn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0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.svg"/><Relationship Id="rId8" Type="http://schemas.openxmlformats.org/officeDocument/2006/relationships/image" Target="../media/image57.svg"/><Relationship Id="rId3" Type="http://schemas.microsoft.com/office/2007/relationships/hdphoto" Target="../media/hdphoto2.wdp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9" Type="http://schemas.openxmlformats.org/officeDocument/2006/relationships/image" Target="../media/image106.svg"/><Relationship Id="rId21" Type="http://schemas.openxmlformats.org/officeDocument/2006/relationships/image" Target="../media/image90.png"/><Relationship Id="rId34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image" Target="../media/image105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101.svg"/><Relationship Id="rId37" Type="http://schemas.openxmlformats.org/officeDocument/2006/relationships/image" Target="../media/image104.sv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03.pn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0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.svg"/><Relationship Id="rId8" Type="http://schemas.openxmlformats.org/officeDocument/2006/relationships/image" Target="../media/image57.svg"/><Relationship Id="rId3" Type="http://schemas.microsoft.com/office/2007/relationships/hdphoto" Target="../media/hdphoto2.wdp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21" Type="http://schemas.openxmlformats.org/officeDocument/2006/relationships/image" Target="../media/image90.png"/><Relationship Id="rId34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slide" Target="slide80.xml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101.svg"/><Relationship Id="rId37" Type="http://schemas.openxmlformats.org/officeDocument/2006/relationships/image" Target="../media/image104.sv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03.pn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0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.svg"/><Relationship Id="rId8" Type="http://schemas.openxmlformats.org/officeDocument/2006/relationships/image" Target="../media/image57.svg"/><Relationship Id="rId3" Type="http://schemas.microsoft.com/office/2007/relationships/hdphoto" Target="../media/hdphoto2.wdp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" Type="http://schemas.microsoft.com/office/2007/relationships/hdphoto" Target="../media/hdphoto2.wdp"/><Relationship Id="rId21" Type="http://schemas.openxmlformats.org/officeDocument/2006/relationships/image" Target="../media/image90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101.sv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0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8.svg"/><Relationship Id="rId3" Type="http://schemas.microsoft.com/office/2007/relationships/hdphoto" Target="../media/hdphoto2.wdp"/><Relationship Id="rId21" Type="http://schemas.openxmlformats.org/officeDocument/2006/relationships/image" Target="../media/image90.pn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7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100.pn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7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9.png"/><Relationship Id="rId30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8.svg"/><Relationship Id="rId3" Type="http://schemas.microsoft.com/office/2007/relationships/hdphoto" Target="../media/hdphoto2.wdp"/><Relationship Id="rId21" Type="http://schemas.openxmlformats.org/officeDocument/2006/relationships/image" Target="../media/image90.png"/><Relationship Id="rId34" Type="http://schemas.openxmlformats.org/officeDocument/2006/relationships/image" Target="../media/image10.sv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7.png"/><Relationship Id="rId33" Type="http://schemas.openxmlformats.org/officeDocument/2006/relationships/image" Target="../media/image9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slide" Target="slide79.xml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100.png"/><Relationship Id="rId36" Type="http://schemas.openxmlformats.org/officeDocument/2006/relationships/image" Target="../media/image95.pn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2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9.png"/><Relationship Id="rId30" Type="http://schemas.openxmlformats.org/officeDocument/2006/relationships/image" Target="../media/image96.png"/><Relationship Id="rId35" Type="http://schemas.openxmlformats.org/officeDocument/2006/relationships/image" Target="../media/image94.png"/><Relationship Id="rId8" Type="http://schemas.openxmlformats.org/officeDocument/2006/relationships/image" Target="../media/image5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26" Type="http://schemas.openxmlformats.org/officeDocument/2006/relationships/image" Target="../media/image95.png"/><Relationship Id="rId3" Type="http://schemas.microsoft.com/office/2007/relationships/hdphoto" Target="../media/hdphoto2.wdp"/><Relationship Id="rId21" Type="http://schemas.openxmlformats.org/officeDocument/2006/relationships/image" Target="../media/image90.png"/><Relationship Id="rId34" Type="http://schemas.openxmlformats.org/officeDocument/2006/relationships/image" Target="../media/image109.svg"/><Relationship Id="rId7" Type="http://schemas.openxmlformats.org/officeDocument/2006/relationships/image" Target="../media/image56.png"/><Relationship Id="rId12" Type="http://schemas.openxmlformats.org/officeDocument/2006/relationships/image" Target="../media/image83.svg"/><Relationship Id="rId17" Type="http://schemas.openxmlformats.org/officeDocument/2006/relationships/image" Target="../media/image88.png"/><Relationship Id="rId25" Type="http://schemas.openxmlformats.org/officeDocument/2006/relationships/image" Target="../media/image94.png"/><Relationship Id="rId33" Type="http://schemas.openxmlformats.org/officeDocument/2006/relationships/image" Target="../media/image108.png"/><Relationship Id="rId2" Type="http://schemas.openxmlformats.org/officeDocument/2006/relationships/image" Target="../media/image24.png"/><Relationship Id="rId16" Type="http://schemas.openxmlformats.org/officeDocument/2006/relationships/image" Target="../media/image87.svg"/><Relationship Id="rId20" Type="http://schemas.openxmlformats.org/officeDocument/2006/relationships/image" Target="../media/image48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24" Type="http://schemas.openxmlformats.org/officeDocument/2006/relationships/image" Target="../media/image93.png"/><Relationship Id="rId32" Type="http://schemas.openxmlformats.org/officeDocument/2006/relationships/image" Target="../media/image101.sv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111.svg"/><Relationship Id="rId10" Type="http://schemas.openxmlformats.org/officeDocument/2006/relationships/image" Target="../media/image81.png"/><Relationship Id="rId19" Type="http://schemas.openxmlformats.org/officeDocument/2006/relationships/image" Target="../media/image47.png"/><Relationship Id="rId31" Type="http://schemas.openxmlformats.org/officeDocument/2006/relationships/image" Target="../media/image100.png"/><Relationship Id="rId4" Type="http://schemas.openxmlformats.org/officeDocument/2006/relationships/image" Target="../media/image53.png"/><Relationship Id="rId9" Type="http://schemas.openxmlformats.org/officeDocument/2006/relationships/image" Target="../media/image42.png"/><Relationship Id="rId14" Type="http://schemas.openxmlformats.org/officeDocument/2006/relationships/image" Target="../media/image85.sv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10.png"/><Relationship Id="rId8" Type="http://schemas.openxmlformats.org/officeDocument/2006/relationships/image" Target="../media/image57.sv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0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1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7CBD5F-C69E-2F07-3BF8-8D06414A72B0}"/>
              </a:ext>
            </a:extLst>
          </p:cNvPr>
          <p:cNvSpPr/>
          <p:nvPr/>
        </p:nvSpPr>
        <p:spPr>
          <a:xfrm>
            <a:off x="5607603" y="2969643"/>
            <a:ext cx="976793" cy="918714"/>
          </a:xfrm>
          <a:prstGeom prst="roundRect">
            <a:avLst>
              <a:gd name="adj" fmla="val 45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792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7CBD5F-C69E-2F07-3BF8-8D06414A72B0}"/>
              </a:ext>
            </a:extLst>
          </p:cNvPr>
          <p:cNvSpPr/>
          <p:nvPr/>
        </p:nvSpPr>
        <p:spPr>
          <a:xfrm>
            <a:off x="5523338" y="2890388"/>
            <a:ext cx="1145324" cy="1077224"/>
          </a:xfrm>
          <a:prstGeom prst="roundRect">
            <a:avLst>
              <a:gd name="adj" fmla="val 45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3EA225-0949-E586-AE27-81EAFCF979A9}"/>
              </a:ext>
            </a:extLst>
          </p:cNvPr>
          <p:cNvSpPr/>
          <p:nvPr/>
        </p:nvSpPr>
        <p:spPr>
          <a:xfrm>
            <a:off x="6893350" y="3429000"/>
            <a:ext cx="152675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0CD6D6-73BE-3912-7243-C5EEFE6C3AF5}"/>
              </a:ext>
            </a:extLst>
          </p:cNvPr>
          <p:cNvSpPr/>
          <p:nvPr/>
        </p:nvSpPr>
        <p:spPr>
          <a:xfrm rot="16200000">
            <a:off x="5355485" y="4950432"/>
            <a:ext cx="152675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859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0.1213 L -0.00182 -0.227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2409 -0.00324 L -0.11497 -0.00208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9EF4E0C0-01E8-C01F-1EE1-54DA1552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7" y="2852334"/>
            <a:ext cx="1228725" cy="115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4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9EF4E0C0-01E8-C01F-1EE1-54DA1552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1" y="2707041"/>
            <a:ext cx="942978" cy="8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circle on a black background">
            <a:extLst>
              <a:ext uri="{FF2B5EF4-FFF2-40B4-BE49-F238E27FC236}">
                <a16:creationId xmlns:a16="http://schemas.microsoft.com/office/drawing/2014/main" id="{AD2E2A95-DE9B-F018-F3B2-2479BD4DA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08" y="4043692"/>
            <a:ext cx="239383" cy="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8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1" b="26071"/>
          <a:stretch/>
        </p:blipFill>
        <p:spPr>
          <a:xfrm>
            <a:off x="3962400" y="2505076"/>
            <a:ext cx="4267200" cy="1276350"/>
          </a:xfrm>
          <a:prstGeom prst="roundRect">
            <a:avLst>
              <a:gd name="adj" fmla="val 8458"/>
            </a:avLst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102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9EF4E0C0-01E8-C01F-1EE1-54DA1552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26" y="2700692"/>
            <a:ext cx="942978" cy="88511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2C9B6C-2D79-D586-FBB7-9C469238648C}"/>
              </a:ext>
            </a:extLst>
          </p:cNvPr>
          <p:cNvSpPr txBox="1"/>
          <p:nvPr/>
        </p:nvSpPr>
        <p:spPr>
          <a:xfrm>
            <a:off x="5301784" y="2820085"/>
            <a:ext cx="302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Windows 12</a:t>
            </a:r>
            <a:endParaRPr lang="en-CA" sz="3600" b="1" spc="-150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" name="Picture 3" descr="A white circle on a black background">
            <a:extLst>
              <a:ext uri="{FF2B5EF4-FFF2-40B4-BE49-F238E27FC236}">
                <a16:creationId xmlns:a16="http://schemas.microsoft.com/office/drawing/2014/main" id="{E083072D-9A9E-5DF5-A6F1-BB1670AC1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08" y="4043692"/>
            <a:ext cx="239383" cy="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8C2FE5-7DED-9D51-1814-C61F99AC8002}"/>
              </a:ext>
            </a:extLst>
          </p:cNvPr>
          <p:cNvSpPr txBox="1"/>
          <p:nvPr/>
        </p:nvSpPr>
        <p:spPr>
          <a:xfrm>
            <a:off x="2557359" y="1086014"/>
            <a:ext cx="275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Enter Your Language</a:t>
            </a:r>
            <a:endParaRPr kumimoji="0" lang="en-CA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39CD8-52E5-BD74-B417-77B102505847}"/>
              </a:ext>
            </a:extLst>
          </p:cNvPr>
          <p:cNvSpPr txBox="1"/>
          <p:nvPr/>
        </p:nvSpPr>
        <p:spPr>
          <a:xfrm>
            <a:off x="2536732" y="5684203"/>
            <a:ext cx="25978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Microsoft corporations all rights reserved</a:t>
            </a:r>
            <a:endParaRPr kumimoji="0" lang="en-CA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26EEF-53D4-2039-48AC-0BE43398A3CA}"/>
              </a:ext>
            </a:extLst>
          </p:cNvPr>
          <p:cNvSpPr txBox="1"/>
          <p:nvPr/>
        </p:nvSpPr>
        <p:spPr>
          <a:xfrm>
            <a:off x="2433637" y="5686058"/>
            <a:ext cx="3792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TM</a:t>
            </a:r>
            <a:endParaRPr kumimoji="0" lang="en-CA" sz="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5" name="Picture 24" descr="A black and blue screen">
            <a:extLst>
              <a:ext uri="{FF2B5EF4-FFF2-40B4-BE49-F238E27FC236}">
                <a16:creationId xmlns:a16="http://schemas.microsoft.com/office/drawing/2014/main" id="{873BDC3D-46F4-682A-E2B1-4F3F23D8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7" y="2781300"/>
            <a:ext cx="2292786" cy="14838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58F937-10C8-8C6C-C735-46B7B88D6CCD}"/>
              </a:ext>
            </a:extLst>
          </p:cNvPr>
          <p:cNvSpPr txBox="1"/>
          <p:nvPr/>
        </p:nvSpPr>
        <p:spPr>
          <a:xfrm>
            <a:off x="4935122" y="2967455"/>
            <a:ext cx="1372759" cy="21544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English</a:t>
            </a:r>
            <a:endParaRPr kumimoji="0" lang="en-CA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CEBFAE-1C88-7365-585D-A86CF91F3912}"/>
              </a:ext>
            </a:extLst>
          </p:cNvPr>
          <p:cNvSpPr txBox="1"/>
          <p:nvPr/>
        </p:nvSpPr>
        <p:spPr>
          <a:xfrm>
            <a:off x="4935122" y="3133972"/>
            <a:ext cx="533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Hindi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7FBC63-C407-DCD2-2B5F-770D8D973E45}"/>
              </a:ext>
            </a:extLst>
          </p:cNvPr>
          <p:cNvSpPr txBox="1"/>
          <p:nvPr/>
        </p:nvSpPr>
        <p:spPr>
          <a:xfrm>
            <a:off x="4935122" y="3295150"/>
            <a:ext cx="498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French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B5278B-0A04-CF96-C5C1-89F85E4577E6}"/>
              </a:ext>
            </a:extLst>
          </p:cNvPr>
          <p:cNvSpPr txBox="1"/>
          <p:nvPr/>
        </p:nvSpPr>
        <p:spPr>
          <a:xfrm>
            <a:off x="4935122" y="3455805"/>
            <a:ext cx="533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German</a:t>
            </a:r>
          </a:p>
        </p:txBody>
      </p:sp>
      <p:pic>
        <p:nvPicPr>
          <p:cNvPr id="30" name="Graphic 29" descr="Caret Right with solid fill">
            <a:extLst>
              <a:ext uri="{FF2B5EF4-FFF2-40B4-BE49-F238E27FC236}">
                <a16:creationId xmlns:a16="http://schemas.microsoft.com/office/drawing/2014/main" id="{6908FE6B-DE95-D52C-1E08-55E538406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478" y="2996768"/>
            <a:ext cx="128880" cy="128880"/>
          </a:xfrm>
          <a:prstGeom prst="rect">
            <a:avLst/>
          </a:prstGeom>
        </p:spPr>
      </p:pic>
      <p:pic>
        <p:nvPicPr>
          <p:cNvPr id="31" name="Graphic 30" descr="Caret Right with solid fill">
            <a:extLst>
              <a:ext uri="{FF2B5EF4-FFF2-40B4-BE49-F238E27FC236}">
                <a16:creationId xmlns:a16="http://schemas.microsoft.com/office/drawing/2014/main" id="{B01327D3-B014-6A9E-5D1E-A99953506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478" y="3166270"/>
            <a:ext cx="128880" cy="128880"/>
          </a:xfrm>
          <a:prstGeom prst="rect">
            <a:avLst/>
          </a:prstGeom>
        </p:spPr>
      </p:pic>
      <p:pic>
        <p:nvPicPr>
          <p:cNvPr id="32" name="Graphic 31" descr="Caret Right with solid fill">
            <a:extLst>
              <a:ext uri="{FF2B5EF4-FFF2-40B4-BE49-F238E27FC236}">
                <a16:creationId xmlns:a16="http://schemas.microsoft.com/office/drawing/2014/main" id="{47830329-DA6F-79BE-B5A6-BDB0C3576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478" y="3328060"/>
            <a:ext cx="128880" cy="128880"/>
          </a:xfrm>
          <a:prstGeom prst="rect">
            <a:avLst/>
          </a:prstGeom>
        </p:spPr>
      </p:pic>
      <p:pic>
        <p:nvPicPr>
          <p:cNvPr id="33" name="Graphic 32" descr="Caret Right with solid fill">
            <a:extLst>
              <a:ext uri="{FF2B5EF4-FFF2-40B4-BE49-F238E27FC236}">
                <a16:creationId xmlns:a16="http://schemas.microsoft.com/office/drawing/2014/main" id="{3C670EC1-FDA3-5050-EAC3-2C906B836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478" y="3491624"/>
            <a:ext cx="128880" cy="128880"/>
          </a:xfrm>
          <a:prstGeom prst="rect">
            <a:avLst/>
          </a:prstGeom>
        </p:spPr>
      </p:pic>
      <p:sp>
        <p:nvSpPr>
          <p:cNvPr id="34" name="Rectangle: Rounded Corners 3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BFCCEF-EEA7-5B4E-EB44-F84F3560F357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77D907-295C-8149-9935-2F88B0831E70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kumimoji="0" lang="en-CA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8C47D2-7B95-FACF-2B99-EBA69F0190F5}"/>
              </a:ext>
            </a:extLst>
          </p:cNvPr>
          <p:cNvSpPr txBox="1"/>
          <p:nvPr/>
        </p:nvSpPr>
        <p:spPr>
          <a:xfrm>
            <a:off x="4935122" y="2815055"/>
            <a:ext cx="13727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Arabic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7" name="Graphic 36" descr="Caret Right with solid fill">
            <a:extLst>
              <a:ext uri="{FF2B5EF4-FFF2-40B4-BE49-F238E27FC236}">
                <a16:creationId xmlns:a16="http://schemas.microsoft.com/office/drawing/2014/main" id="{7C3DFFD5-D119-66D8-F8C0-8A86D815B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5478" y="2844368"/>
            <a:ext cx="128880" cy="1288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54BD066-6AB5-D4FB-8748-4AED57AE2A63}"/>
              </a:ext>
            </a:extLst>
          </p:cNvPr>
          <p:cNvSpPr txBox="1"/>
          <p:nvPr/>
        </p:nvSpPr>
        <p:spPr>
          <a:xfrm>
            <a:off x="4944647" y="3767555"/>
            <a:ext cx="13727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Malayalam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23578F-62F0-9CAD-A1BB-6046DC738B25}"/>
              </a:ext>
            </a:extLst>
          </p:cNvPr>
          <p:cNvSpPr txBox="1"/>
          <p:nvPr/>
        </p:nvSpPr>
        <p:spPr>
          <a:xfrm>
            <a:off x="4944647" y="3934072"/>
            <a:ext cx="533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Tamil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0" name="Graphic 39" descr="Caret Right with solid fill">
            <a:extLst>
              <a:ext uri="{FF2B5EF4-FFF2-40B4-BE49-F238E27FC236}">
                <a16:creationId xmlns:a16="http://schemas.microsoft.com/office/drawing/2014/main" id="{139914F7-4E79-E43F-D52D-CF61B23FF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5003" y="3796868"/>
            <a:ext cx="128880" cy="128880"/>
          </a:xfrm>
          <a:prstGeom prst="rect">
            <a:avLst/>
          </a:prstGeom>
        </p:spPr>
      </p:pic>
      <p:pic>
        <p:nvPicPr>
          <p:cNvPr id="41" name="Graphic 40" descr="Caret Right with solid fill">
            <a:extLst>
              <a:ext uri="{FF2B5EF4-FFF2-40B4-BE49-F238E27FC236}">
                <a16:creationId xmlns:a16="http://schemas.microsoft.com/office/drawing/2014/main" id="{2261D609-F264-7A98-016E-661D53F75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5003" y="3966370"/>
            <a:ext cx="128880" cy="1288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1DEED2B-B907-7282-7502-55534C3BFCDE}"/>
              </a:ext>
            </a:extLst>
          </p:cNvPr>
          <p:cNvSpPr txBox="1"/>
          <p:nvPr/>
        </p:nvSpPr>
        <p:spPr>
          <a:xfrm>
            <a:off x="4944647" y="3615155"/>
            <a:ext cx="13727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Malay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3" name="Graphic 42" descr="Caret Right with solid fill">
            <a:extLst>
              <a:ext uri="{FF2B5EF4-FFF2-40B4-BE49-F238E27FC236}">
                <a16:creationId xmlns:a16="http://schemas.microsoft.com/office/drawing/2014/main" id="{A72DAA29-9C72-DD14-7C27-5B7B2CE21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5003" y="3644468"/>
            <a:ext cx="128880" cy="128880"/>
          </a:xfrm>
          <a:prstGeom prst="rect">
            <a:avLst/>
          </a:prstGeom>
        </p:spPr>
      </p:pic>
      <p:pic>
        <p:nvPicPr>
          <p:cNvPr id="46" name="Graphic 45" descr="Close with solid fill">
            <a:extLst>
              <a:ext uri="{FF2B5EF4-FFF2-40B4-BE49-F238E27FC236}">
                <a16:creationId xmlns:a16="http://schemas.microsoft.com/office/drawing/2014/main" id="{E44F632C-9FDE-F8F0-5D17-DD9270B37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1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black and blue screen&#10;&#10;Description automatically generated">
            <a:extLst>
              <a:ext uri="{FF2B5EF4-FFF2-40B4-BE49-F238E27FC236}">
                <a16:creationId xmlns:a16="http://schemas.microsoft.com/office/drawing/2014/main" id="{20BF0C5D-1277-C96B-89ED-54F394863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7" y="3244418"/>
            <a:ext cx="2292786" cy="369161"/>
          </a:xfrm>
          <a:prstGeom prst="rect">
            <a:avLst/>
          </a:prstGeom>
        </p:spPr>
      </p:pic>
      <p:pic>
        <p:nvPicPr>
          <p:cNvPr id="5" name="Picture 4" descr="A black and blue screen&#10;&#10;Description automatically generated">
            <a:extLst>
              <a:ext uri="{FF2B5EF4-FFF2-40B4-BE49-F238E27FC236}">
                <a16:creationId xmlns:a16="http://schemas.microsoft.com/office/drawing/2014/main" id="{30198B03-DC1B-091B-06DF-4489891CA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7" y="2741498"/>
            <a:ext cx="2292786" cy="369161"/>
          </a:xfrm>
          <a:prstGeom prst="rect">
            <a:avLst/>
          </a:prstGeom>
        </p:spPr>
      </p:pic>
      <p:pic>
        <p:nvPicPr>
          <p:cNvPr id="6" name="Picture 5" descr="A black and blue screen&#10;&#10;Description automatically generated">
            <a:extLst>
              <a:ext uri="{FF2B5EF4-FFF2-40B4-BE49-F238E27FC236}">
                <a16:creationId xmlns:a16="http://schemas.microsoft.com/office/drawing/2014/main" id="{C027C8BA-5000-D508-B143-AD846360D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7" y="3747338"/>
            <a:ext cx="2292786" cy="369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3DB2A2-4EFE-DDA3-6933-E9FA77ABB7AC}"/>
              </a:ext>
            </a:extLst>
          </p:cNvPr>
          <p:cNvSpPr txBox="1"/>
          <p:nvPr/>
        </p:nvSpPr>
        <p:spPr>
          <a:xfrm>
            <a:off x="5165412" y="2810662"/>
            <a:ext cx="1372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English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Graphic 10" descr="Caret R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FACCE5E-CDF7-873F-37D2-DF5296CAA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026589" y="2864096"/>
            <a:ext cx="131841" cy="1318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81EB9-4C3D-0870-6724-C347BD5161DC}"/>
              </a:ext>
            </a:extLst>
          </p:cNvPr>
          <p:cNvSpPr txBox="1"/>
          <p:nvPr/>
        </p:nvSpPr>
        <p:spPr>
          <a:xfrm>
            <a:off x="5165412" y="3313581"/>
            <a:ext cx="1933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English (United States)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Graphic 12" descr="Caret Right with solid fill">
            <a:extLst>
              <a:ext uri="{FF2B5EF4-FFF2-40B4-BE49-F238E27FC236}">
                <a16:creationId xmlns:a16="http://schemas.microsoft.com/office/drawing/2014/main" id="{16130B53-967B-E32B-FAC1-D6B3A5DAF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026589" y="3363468"/>
            <a:ext cx="131059" cy="131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574205-F94E-79CB-8F8C-AFB00E78DED8}"/>
              </a:ext>
            </a:extLst>
          </p:cNvPr>
          <p:cNvSpPr txBox="1"/>
          <p:nvPr/>
        </p:nvSpPr>
        <p:spPr>
          <a:xfrm>
            <a:off x="5165412" y="3824196"/>
            <a:ext cx="12284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US</a:t>
            </a:r>
            <a:endParaRPr lang="en-CA" sz="8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5" name="Graphic 14" descr="Caret Right with solid fill">
            <a:extLst>
              <a:ext uri="{FF2B5EF4-FFF2-40B4-BE49-F238E27FC236}">
                <a16:creationId xmlns:a16="http://schemas.microsoft.com/office/drawing/2014/main" id="{67EA43EA-A59E-F930-B434-60BC39949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026589" y="3871822"/>
            <a:ext cx="131060" cy="131060"/>
          </a:xfrm>
          <a:prstGeom prst="rect">
            <a:avLst/>
          </a:prstGeom>
        </p:spPr>
      </p:pic>
      <p:pic>
        <p:nvPicPr>
          <p:cNvPr id="16" name="Graphic 15" descr="World with solid fill">
            <a:extLst>
              <a:ext uri="{FF2B5EF4-FFF2-40B4-BE49-F238E27FC236}">
                <a16:creationId xmlns:a16="http://schemas.microsoft.com/office/drawing/2014/main" id="{5B66B2E2-A8C6-3BE8-FA32-6B7A52B05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0460" y="2848836"/>
            <a:ext cx="154484" cy="154484"/>
          </a:xfrm>
          <a:prstGeom prst="rect">
            <a:avLst/>
          </a:prstGeom>
        </p:spPr>
      </p:pic>
      <p:pic>
        <p:nvPicPr>
          <p:cNvPr id="17" name="Graphic 16" descr="Stopwatch 75% with solid fill">
            <a:extLst>
              <a:ext uri="{FF2B5EF4-FFF2-40B4-BE49-F238E27FC236}">
                <a16:creationId xmlns:a16="http://schemas.microsoft.com/office/drawing/2014/main" id="{359B53DB-51F5-9E7F-B426-DD3168CD68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6400" y="3351505"/>
            <a:ext cx="154484" cy="154484"/>
          </a:xfrm>
          <a:prstGeom prst="rect">
            <a:avLst/>
          </a:prstGeom>
        </p:spPr>
      </p:pic>
      <p:pic>
        <p:nvPicPr>
          <p:cNvPr id="18" name="Graphic 17" descr="Keyboard with solid fill">
            <a:extLst>
              <a:ext uri="{FF2B5EF4-FFF2-40B4-BE49-F238E27FC236}">
                <a16:creationId xmlns:a16="http://schemas.microsoft.com/office/drawing/2014/main" id="{7764C509-1E2E-726D-3628-7F1718DED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1873" y="3857542"/>
            <a:ext cx="143539" cy="1622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80D47E-2674-DA93-0E3C-36BE128FA94A}"/>
              </a:ext>
            </a:extLst>
          </p:cNvPr>
          <p:cNvSpPr txBox="1"/>
          <p:nvPr/>
        </p:nvSpPr>
        <p:spPr>
          <a:xfrm>
            <a:off x="2557359" y="1086014"/>
            <a:ext cx="275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Enter Your Preferences</a:t>
            </a:r>
            <a:endParaRPr lang="en-CA" sz="16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8AFC1-E58E-C824-7BF7-33328A660C8E}"/>
              </a:ext>
            </a:extLst>
          </p:cNvPr>
          <p:cNvSpPr txBox="1"/>
          <p:nvPr/>
        </p:nvSpPr>
        <p:spPr>
          <a:xfrm>
            <a:off x="2557359" y="1386009"/>
            <a:ext cx="31475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Set how you want windows to be in your language and time</a:t>
            </a:r>
            <a:endParaRPr lang="en-CA" sz="8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68B05C-3197-B720-D347-5D107DA6735A}"/>
              </a:ext>
            </a:extLst>
          </p:cNvPr>
          <p:cNvSpPr txBox="1"/>
          <p:nvPr/>
        </p:nvSpPr>
        <p:spPr>
          <a:xfrm>
            <a:off x="4797065" y="4407698"/>
            <a:ext cx="2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Enter Your preferences and click “Next” to continue</a:t>
            </a:r>
            <a:endParaRPr lang="en-CA" sz="800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F80F-641D-8547-BDF2-07BDD51562B2}"/>
              </a:ext>
            </a:extLst>
          </p:cNvPr>
          <p:cNvSpPr txBox="1"/>
          <p:nvPr/>
        </p:nvSpPr>
        <p:spPr>
          <a:xfrm>
            <a:off x="2536732" y="5684203"/>
            <a:ext cx="25978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Microsoft corporations all rights reserved</a:t>
            </a:r>
            <a:endParaRPr lang="en-CA" sz="700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5035D7-538B-9FC7-2010-CB544AE52B3A}"/>
              </a:ext>
            </a:extLst>
          </p:cNvPr>
          <p:cNvSpPr txBox="1"/>
          <p:nvPr/>
        </p:nvSpPr>
        <p:spPr>
          <a:xfrm>
            <a:off x="2433637" y="5686058"/>
            <a:ext cx="3792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TM</a:t>
            </a:r>
            <a:endParaRPr lang="en-CA" sz="400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: Rounded Corners 1">
            <a:hlinkClick r:id="rId12" action="ppaction://hlinksldjump"/>
            <a:extLst>
              <a:ext uri="{FF2B5EF4-FFF2-40B4-BE49-F238E27FC236}">
                <a16:creationId xmlns:a16="http://schemas.microsoft.com/office/drawing/2014/main" id="{06EAA21C-088D-846E-4976-D27DC02A352A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hlinkClick r:id="rId12" action="ppaction://hlinksldjump"/>
            <a:extLst>
              <a:ext uri="{FF2B5EF4-FFF2-40B4-BE49-F238E27FC236}">
                <a16:creationId xmlns:a16="http://schemas.microsoft.com/office/drawing/2014/main" id="{0E534BE7-D521-E994-68A0-580618D6421F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FF6579E-49CA-F7EF-21D0-777323CDA0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3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black and blue screen&#10;&#10;Description automatically generated">
            <a:extLst>
              <a:ext uri="{FF2B5EF4-FFF2-40B4-BE49-F238E27FC236}">
                <a16:creationId xmlns:a16="http://schemas.microsoft.com/office/drawing/2014/main" id="{20BF0C5D-1277-C96B-89ED-54F394863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7" y="4050689"/>
            <a:ext cx="2292786" cy="369161"/>
          </a:xfrm>
          <a:prstGeom prst="rect">
            <a:avLst/>
          </a:prstGeom>
        </p:spPr>
      </p:pic>
      <p:pic>
        <p:nvPicPr>
          <p:cNvPr id="5" name="Picture 4" descr="A black and blue screen&#10;&#10;Description automatically generated">
            <a:extLst>
              <a:ext uri="{FF2B5EF4-FFF2-40B4-BE49-F238E27FC236}">
                <a16:creationId xmlns:a16="http://schemas.microsoft.com/office/drawing/2014/main" id="{30198B03-DC1B-091B-06DF-4489891CA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7" y="2741498"/>
            <a:ext cx="2292786" cy="369161"/>
          </a:xfrm>
          <a:prstGeom prst="rect">
            <a:avLst/>
          </a:prstGeom>
        </p:spPr>
      </p:pic>
      <p:pic>
        <p:nvPicPr>
          <p:cNvPr id="6" name="Picture 5" descr="A black and blue screen&#10;&#10;Description automatically generated">
            <a:extLst>
              <a:ext uri="{FF2B5EF4-FFF2-40B4-BE49-F238E27FC236}">
                <a16:creationId xmlns:a16="http://schemas.microsoft.com/office/drawing/2014/main" id="{C027C8BA-5000-D508-B143-AD846360D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7" y="4553609"/>
            <a:ext cx="2292786" cy="369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3DB2A2-4EFE-DDA3-6933-E9FA77ABB7AC}"/>
              </a:ext>
            </a:extLst>
          </p:cNvPr>
          <p:cNvSpPr txBox="1"/>
          <p:nvPr/>
        </p:nvSpPr>
        <p:spPr>
          <a:xfrm>
            <a:off x="5165412" y="2810662"/>
            <a:ext cx="1372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English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Graphic 10" descr="Caret R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FACCE5E-CDF7-873F-37D2-DF5296CAA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026589" y="2864096"/>
            <a:ext cx="131841" cy="1318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81EB9-4C3D-0870-6724-C347BD5161DC}"/>
              </a:ext>
            </a:extLst>
          </p:cNvPr>
          <p:cNvSpPr txBox="1"/>
          <p:nvPr/>
        </p:nvSpPr>
        <p:spPr>
          <a:xfrm>
            <a:off x="5165412" y="4119852"/>
            <a:ext cx="17764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English (United States)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Graphic 12" descr="Caret Right with solid fill">
            <a:extLst>
              <a:ext uri="{FF2B5EF4-FFF2-40B4-BE49-F238E27FC236}">
                <a16:creationId xmlns:a16="http://schemas.microsoft.com/office/drawing/2014/main" id="{16130B53-967B-E32B-FAC1-D6B3A5DAF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026589" y="4169739"/>
            <a:ext cx="131059" cy="131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574205-F94E-79CB-8F8C-AFB00E78DED8}"/>
              </a:ext>
            </a:extLst>
          </p:cNvPr>
          <p:cNvSpPr txBox="1"/>
          <p:nvPr/>
        </p:nvSpPr>
        <p:spPr>
          <a:xfrm>
            <a:off x="5165412" y="4630467"/>
            <a:ext cx="12284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US</a:t>
            </a:r>
            <a:endParaRPr lang="en-CA" sz="8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5" name="Graphic 14" descr="Caret Right with solid fill">
            <a:extLst>
              <a:ext uri="{FF2B5EF4-FFF2-40B4-BE49-F238E27FC236}">
                <a16:creationId xmlns:a16="http://schemas.microsoft.com/office/drawing/2014/main" id="{67EA43EA-A59E-F930-B434-60BC39949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026589" y="4678093"/>
            <a:ext cx="131060" cy="131060"/>
          </a:xfrm>
          <a:prstGeom prst="rect">
            <a:avLst/>
          </a:prstGeom>
        </p:spPr>
      </p:pic>
      <p:pic>
        <p:nvPicPr>
          <p:cNvPr id="16" name="Graphic 15" descr="World with solid fill">
            <a:extLst>
              <a:ext uri="{FF2B5EF4-FFF2-40B4-BE49-F238E27FC236}">
                <a16:creationId xmlns:a16="http://schemas.microsoft.com/office/drawing/2014/main" id="{5B66B2E2-A8C6-3BE8-FA32-6B7A52B05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0460" y="2848836"/>
            <a:ext cx="154484" cy="154484"/>
          </a:xfrm>
          <a:prstGeom prst="rect">
            <a:avLst/>
          </a:prstGeom>
        </p:spPr>
      </p:pic>
      <p:pic>
        <p:nvPicPr>
          <p:cNvPr id="17" name="Graphic 16" descr="Stopwatch 75% with solid fill">
            <a:extLst>
              <a:ext uri="{FF2B5EF4-FFF2-40B4-BE49-F238E27FC236}">
                <a16:creationId xmlns:a16="http://schemas.microsoft.com/office/drawing/2014/main" id="{359B53DB-51F5-9E7F-B426-DD3168CD68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16400" y="4157776"/>
            <a:ext cx="154484" cy="154484"/>
          </a:xfrm>
          <a:prstGeom prst="rect">
            <a:avLst/>
          </a:prstGeom>
        </p:spPr>
      </p:pic>
      <p:pic>
        <p:nvPicPr>
          <p:cNvPr id="18" name="Graphic 17" descr="Keyboard with solid fill">
            <a:extLst>
              <a:ext uri="{FF2B5EF4-FFF2-40B4-BE49-F238E27FC236}">
                <a16:creationId xmlns:a16="http://schemas.microsoft.com/office/drawing/2014/main" id="{7764C509-1E2E-726D-3628-7F1718DED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1873" y="4663813"/>
            <a:ext cx="143539" cy="1622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80D47E-2674-DA93-0E3C-36BE128FA94A}"/>
              </a:ext>
            </a:extLst>
          </p:cNvPr>
          <p:cNvSpPr txBox="1"/>
          <p:nvPr/>
        </p:nvSpPr>
        <p:spPr>
          <a:xfrm>
            <a:off x="2557359" y="1086014"/>
            <a:ext cx="275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Enter Your Preferences</a:t>
            </a:r>
            <a:endParaRPr lang="en-CA" sz="16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8AFC1-E58E-C824-7BF7-33328A660C8E}"/>
              </a:ext>
            </a:extLst>
          </p:cNvPr>
          <p:cNvSpPr txBox="1"/>
          <p:nvPr/>
        </p:nvSpPr>
        <p:spPr>
          <a:xfrm>
            <a:off x="2557359" y="1386009"/>
            <a:ext cx="31475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Set how you want windows to be in your language and time</a:t>
            </a:r>
            <a:endParaRPr lang="en-CA" sz="8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68B05C-3197-B720-D347-5D107DA6735A}"/>
              </a:ext>
            </a:extLst>
          </p:cNvPr>
          <p:cNvSpPr txBox="1"/>
          <p:nvPr/>
        </p:nvSpPr>
        <p:spPr>
          <a:xfrm>
            <a:off x="4797065" y="5213969"/>
            <a:ext cx="2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Enter Your preferences and click “Next” to continue</a:t>
            </a:r>
            <a:endParaRPr lang="en-CA" sz="800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F80F-641D-8547-BDF2-07BDD51562B2}"/>
              </a:ext>
            </a:extLst>
          </p:cNvPr>
          <p:cNvSpPr txBox="1"/>
          <p:nvPr/>
        </p:nvSpPr>
        <p:spPr>
          <a:xfrm>
            <a:off x="2536732" y="5684203"/>
            <a:ext cx="25978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Microsoft corporations all rights reserved</a:t>
            </a:r>
            <a:endParaRPr lang="en-CA" sz="700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5035D7-538B-9FC7-2010-CB544AE52B3A}"/>
              </a:ext>
            </a:extLst>
          </p:cNvPr>
          <p:cNvSpPr txBox="1"/>
          <p:nvPr/>
        </p:nvSpPr>
        <p:spPr>
          <a:xfrm>
            <a:off x="2433637" y="5686058"/>
            <a:ext cx="3792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TM</a:t>
            </a:r>
            <a:endParaRPr lang="en-CA" sz="400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 descr="A black and blue screen">
            <a:extLst>
              <a:ext uri="{FF2B5EF4-FFF2-40B4-BE49-F238E27FC236}">
                <a16:creationId xmlns:a16="http://schemas.microsoft.com/office/drawing/2014/main" id="{53CA3C0D-05DD-37B4-F1F5-21A15BB81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07" y="3167693"/>
            <a:ext cx="2292786" cy="1414080"/>
          </a:xfrm>
          <a:prstGeom prst="rect">
            <a:avLst/>
          </a:prstGeom>
        </p:spPr>
      </p:pic>
      <p:sp>
        <p:nvSpPr>
          <p:cNvPr id="30" name="Rectangle: Rounded Corners 2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512833-2744-F23C-EEC8-399016ED2531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D6A89CD-5021-B7E2-5721-4E7718551D69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09D4C-A35A-958F-B111-8E8B6D21F2B6}"/>
              </a:ext>
            </a:extLst>
          </p:cNvPr>
          <p:cNvSpPr txBox="1"/>
          <p:nvPr/>
        </p:nvSpPr>
        <p:spPr>
          <a:xfrm>
            <a:off x="4905146" y="3327218"/>
            <a:ext cx="1372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prstClr val="white"/>
                </a:solidFill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English</a:t>
            </a:r>
            <a:endParaRPr kumimoji="0" lang="en-CA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E25466-C362-E36D-6181-785E582CC571}"/>
              </a:ext>
            </a:extLst>
          </p:cNvPr>
          <p:cNvSpPr txBox="1"/>
          <p:nvPr/>
        </p:nvSpPr>
        <p:spPr>
          <a:xfrm>
            <a:off x="4905146" y="3493735"/>
            <a:ext cx="533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Hindi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8346EB-38C7-D123-3F2F-B43710063417}"/>
              </a:ext>
            </a:extLst>
          </p:cNvPr>
          <p:cNvSpPr txBox="1"/>
          <p:nvPr/>
        </p:nvSpPr>
        <p:spPr>
          <a:xfrm>
            <a:off x="4905146" y="3654913"/>
            <a:ext cx="4986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French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EB1FB4-DD75-50E8-0CFD-CABC0CA478A4}"/>
              </a:ext>
            </a:extLst>
          </p:cNvPr>
          <p:cNvSpPr txBox="1"/>
          <p:nvPr/>
        </p:nvSpPr>
        <p:spPr>
          <a:xfrm>
            <a:off x="4905146" y="3815568"/>
            <a:ext cx="533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German</a:t>
            </a:r>
          </a:p>
        </p:txBody>
      </p:sp>
      <p:pic>
        <p:nvPicPr>
          <p:cNvPr id="35" name="Graphic 34" descr="Caret Right with solid fill">
            <a:extLst>
              <a:ext uri="{FF2B5EF4-FFF2-40B4-BE49-F238E27FC236}">
                <a16:creationId xmlns:a16="http://schemas.microsoft.com/office/drawing/2014/main" id="{B62AC73C-9B73-59C1-0B2D-8EF7B372D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5502" y="3356531"/>
            <a:ext cx="128880" cy="128880"/>
          </a:xfrm>
          <a:prstGeom prst="rect">
            <a:avLst/>
          </a:prstGeom>
        </p:spPr>
      </p:pic>
      <p:pic>
        <p:nvPicPr>
          <p:cNvPr id="36" name="Graphic 35" descr="Caret Right with solid fill">
            <a:extLst>
              <a:ext uri="{FF2B5EF4-FFF2-40B4-BE49-F238E27FC236}">
                <a16:creationId xmlns:a16="http://schemas.microsoft.com/office/drawing/2014/main" id="{14BCC819-F853-1F53-920E-479F7637B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5502" y="3526033"/>
            <a:ext cx="128880" cy="128880"/>
          </a:xfrm>
          <a:prstGeom prst="rect">
            <a:avLst/>
          </a:prstGeom>
        </p:spPr>
      </p:pic>
      <p:pic>
        <p:nvPicPr>
          <p:cNvPr id="37" name="Graphic 36" descr="Caret Right with solid fill">
            <a:extLst>
              <a:ext uri="{FF2B5EF4-FFF2-40B4-BE49-F238E27FC236}">
                <a16:creationId xmlns:a16="http://schemas.microsoft.com/office/drawing/2014/main" id="{6FA3042D-2E8D-D9F8-8AE5-98CD4F547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5502" y="3687823"/>
            <a:ext cx="128880" cy="128880"/>
          </a:xfrm>
          <a:prstGeom prst="rect">
            <a:avLst/>
          </a:prstGeom>
        </p:spPr>
      </p:pic>
      <p:pic>
        <p:nvPicPr>
          <p:cNvPr id="38" name="Graphic 37" descr="Caret Right with solid fill">
            <a:extLst>
              <a:ext uri="{FF2B5EF4-FFF2-40B4-BE49-F238E27FC236}">
                <a16:creationId xmlns:a16="http://schemas.microsoft.com/office/drawing/2014/main" id="{47238C3A-D00C-2EA3-9509-63A4F02A5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5502" y="3851387"/>
            <a:ext cx="128880" cy="1288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E019466-0988-73F9-6691-3C2E4624EA2C}"/>
              </a:ext>
            </a:extLst>
          </p:cNvPr>
          <p:cNvSpPr txBox="1"/>
          <p:nvPr/>
        </p:nvSpPr>
        <p:spPr>
          <a:xfrm>
            <a:off x="4905146" y="3174818"/>
            <a:ext cx="13727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Arabic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0" name="Graphic 39" descr="Caret Right with solid fill">
            <a:extLst>
              <a:ext uri="{FF2B5EF4-FFF2-40B4-BE49-F238E27FC236}">
                <a16:creationId xmlns:a16="http://schemas.microsoft.com/office/drawing/2014/main" id="{5447C9D8-85E6-EF43-BEC9-16C9D72AB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5502" y="3204131"/>
            <a:ext cx="128880" cy="1288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D5525DC-51E3-F110-7849-8ECED2041F71}"/>
              </a:ext>
            </a:extLst>
          </p:cNvPr>
          <p:cNvSpPr txBox="1"/>
          <p:nvPr/>
        </p:nvSpPr>
        <p:spPr>
          <a:xfrm>
            <a:off x="4914671" y="4127318"/>
            <a:ext cx="13727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Malayalam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DF63B2-4CC9-0A30-8959-6CDCD3ED6E2F}"/>
              </a:ext>
            </a:extLst>
          </p:cNvPr>
          <p:cNvSpPr txBox="1"/>
          <p:nvPr/>
        </p:nvSpPr>
        <p:spPr>
          <a:xfrm>
            <a:off x="4914671" y="4293835"/>
            <a:ext cx="5336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Tamil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3" name="Graphic 42" descr="Caret Right with solid fill">
            <a:extLst>
              <a:ext uri="{FF2B5EF4-FFF2-40B4-BE49-F238E27FC236}">
                <a16:creationId xmlns:a16="http://schemas.microsoft.com/office/drawing/2014/main" id="{373D6080-AAA2-6B31-65A4-D78A6B6F0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5027" y="4156631"/>
            <a:ext cx="128880" cy="128880"/>
          </a:xfrm>
          <a:prstGeom prst="rect">
            <a:avLst/>
          </a:prstGeom>
        </p:spPr>
      </p:pic>
      <p:pic>
        <p:nvPicPr>
          <p:cNvPr id="44" name="Graphic 43" descr="Caret Right with solid fill">
            <a:extLst>
              <a:ext uri="{FF2B5EF4-FFF2-40B4-BE49-F238E27FC236}">
                <a16:creationId xmlns:a16="http://schemas.microsoft.com/office/drawing/2014/main" id="{524B3B5C-A52B-C02D-DC93-C7415899D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5027" y="4326133"/>
            <a:ext cx="128880" cy="12888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737839B-6A5E-F3D5-4749-A7C50ACCF7F7}"/>
              </a:ext>
            </a:extLst>
          </p:cNvPr>
          <p:cNvSpPr txBox="1"/>
          <p:nvPr/>
        </p:nvSpPr>
        <p:spPr>
          <a:xfrm>
            <a:off x="4914671" y="3974918"/>
            <a:ext cx="13727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Malay</a:t>
            </a:r>
            <a:endParaRPr kumimoji="0" lang="en-CA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6" name="Graphic 45" descr="Caret Right with solid fill">
            <a:extLst>
              <a:ext uri="{FF2B5EF4-FFF2-40B4-BE49-F238E27FC236}">
                <a16:creationId xmlns:a16="http://schemas.microsoft.com/office/drawing/2014/main" id="{A348DE69-963D-2E1A-D380-B0E1B3BF2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5027" y="4004231"/>
            <a:ext cx="128880" cy="128880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F037137E-7EE1-37ED-AD49-F87EAAEC09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2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black and blue screen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027C8BA-5000-D508-B143-AD846360D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6" y="3273666"/>
            <a:ext cx="989848" cy="369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80D47E-2674-DA93-0E3C-36BE128FA94A}"/>
              </a:ext>
            </a:extLst>
          </p:cNvPr>
          <p:cNvSpPr txBox="1"/>
          <p:nvPr/>
        </p:nvSpPr>
        <p:spPr>
          <a:xfrm>
            <a:off x="2557359" y="1086014"/>
            <a:ext cx="275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Install Windows Or Repair</a:t>
            </a:r>
            <a:endParaRPr lang="en-CA" sz="16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8AFC1-E58E-C824-7BF7-33328A660C8E}"/>
              </a:ext>
            </a:extLst>
          </p:cNvPr>
          <p:cNvSpPr txBox="1"/>
          <p:nvPr/>
        </p:nvSpPr>
        <p:spPr>
          <a:xfrm>
            <a:off x="2557359" y="1386009"/>
            <a:ext cx="31475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Choose one to continue or to repair and then continue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F80F-641D-8547-BDF2-07BDD51562B2}"/>
              </a:ext>
            </a:extLst>
          </p:cNvPr>
          <p:cNvSpPr txBox="1"/>
          <p:nvPr/>
        </p:nvSpPr>
        <p:spPr>
          <a:xfrm>
            <a:off x="2536732" y="5684203"/>
            <a:ext cx="25978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Microsoft corporations all rights reserved</a:t>
            </a:r>
            <a:endParaRPr lang="en-CA" sz="700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5035D7-538B-9FC7-2010-CB544AE52B3A}"/>
              </a:ext>
            </a:extLst>
          </p:cNvPr>
          <p:cNvSpPr txBox="1"/>
          <p:nvPr/>
        </p:nvSpPr>
        <p:spPr>
          <a:xfrm>
            <a:off x="2433637" y="5686058"/>
            <a:ext cx="379231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TM</a:t>
            </a:r>
            <a:endParaRPr lang="en-CA" sz="400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CCA7B-7EEC-7524-05F4-A508F5861B14}"/>
              </a:ext>
            </a:extLst>
          </p:cNvPr>
          <p:cNvSpPr txBox="1"/>
          <p:nvPr/>
        </p:nvSpPr>
        <p:spPr>
          <a:xfrm>
            <a:off x="2536732" y="5287805"/>
            <a:ext cx="7107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Repair PC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16AF8C-E30E-2C26-5FDC-1507420DD93A}"/>
              </a:ext>
            </a:extLst>
          </p:cNvPr>
          <p:cNvSpPr txBox="1"/>
          <p:nvPr/>
        </p:nvSpPr>
        <p:spPr>
          <a:xfrm>
            <a:off x="5833801" y="3342830"/>
            <a:ext cx="5243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Install</a:t>
            </a:r>
          </a:p>
        </p:txBody>
      </p:sp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B4211DF1-6F51-B590-FE3F-5C4ACBB8E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1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black letters&#10;&#10;AI-generated content may be incorrect.">
            <a:extLst>
              <a:ext uri="{FF2B5EF4-FFF2-40B4-BE49-F238E27FC236}">
                <a16:creationId xmlns:a16="http://schemas.microsoft.com/office/drawing/2014/main" id="{5C13923A-8B17-FF75-9F6B-341676732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5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white circle on a black background">
            <a:extLst>
              <a:ext uri="{FF2B5EF4-FFF2-40B4-BE49-F238E27FC236}">
                <a16:creationId xmlns:a16="http://schemas.microsoft.com/office/drawing/2014/main" id="{7AF0E571-8ED6-8E30-17D0-FF1843A11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01" y="3197401"/>
            <a:ext cx="508897" cy="5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3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275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Activate Windows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57359" y="1681736"/>
            <a:ext cx="61339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If this is the first time, you’re installing Windows on this PC (or you’re installing a different edition)</a:t>
            </a:r>
          </a:p>
          <a:p>
            <a:r>
              <a:rPr lang="en-US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You need to enter a valid Windows product key. Your Product key should be in the confirmation</a:t>
            </a:r>
          </a:p>
          <a:p>
            <a:r>
              <a:rPr lang="en-US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Email you received after buying a digital copy of windows or on a label inside the box that windows</a:t>
            </a:r>
          </a:p>
          <a:p>
            <a:r>
              <a:rPr lang="en-US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Came in.</a:t>
            </a:r>
          </a:p>
          <a:p>
            <a:endParaRPr lang="en-US" sz="800" dirty="0">
              <a:latin typeface="Segoe UI Variable Small Semibol" pitchFamily="2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The product key should look like this:</a:t>
            </a:r>
            <a:br>
              <a:rPr lang="en-US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</a:br>
            <a:r>
              <a:rPr lang="en-US" sz="10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XXXXX-XXXXX-XXXXX-XXXXX-XXXXX</a:t>
            </a:r>
          </a:p>
          <a:p>
            <a:endParaRPr lang="en-US" sz="800" dirty="0">
              <a:latin typeface="Segoe UI Variable Small Semibol" pitchFamily="2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if you don’t have a valid product key, select I don’t have a product key. Then you must have a 30 days</a:t>
            </a:r>
          </a:p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Trial and after trial ends, you must insert a valid product key.</a:t>
            </a:r>
          </a:p>
        </p:txBody>
      </p:sp>
      <p:pic>
        <p:nvPicPr>
          <p:cNvPr id="5" name="Picture 4" descr="A black and blue screen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1526DA-FAC6-6D6E-4641-6311D3ABE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20" y="3308746"/>
            <a:ext cx="2292786" cy="369161"/>
          </a:xfrm>
          <a:prstGeom prst="rect">
            <a:avLst/>
          </a:prstGeom>
        </p:spPr>
      </p:pic>
      <p:pic>
        <p:nvPicPr>
          <p:cNvPr id="6" name="Picture 5" descr="A blue and purple wavy shapes&#10;&#10;Description automatically generated">
            <a:extLst>
              <a:ext uri="{FF2B5EF4-FFF2-40B4-BE49-F238E27FC236}">
                <a16:creationId xmlns:a16="http://schemas.microsoft.com/office/drawing/2014/main" id="{FDE594CA-4C2F-888B-6FD6-63278C8B58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2631920" y="4669331"/>
            <a:ext cx="1219200" cy="1102655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101627-053C-F995-E760-D0A69D823CC4}"/>
              </a:ext>
            </a:extLst>
          </p:cNvPr>
          <p:cNvSpPr/>
          <p:nvPr/>
        </p:nvSpPr>
        <p:spPr>
          <a:xfrm>
            <a:off x="2953126" y="4829303"/>
            <a:ext cx="482172" cy="47928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49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938D04-5FFE-FD20-180B-872ABFBBB665}"/>
              </a:ext>
            </a:extLst>
          </p:cNvPr>
          <p:cNvSpPr/>
          <p:nvPr/>
        </p:nvSpPr>
        <p:spPr>
          <a:xfrm>
            <a:off x="2973841" y="4843013"/>
            <a:ext cx="442408" cy="45186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4C16B1FD-B0CE-B990-147C-91AEB10AB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91967" y="4963091"/>
            <a:ext cx="212001" cy="21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89DF4D-3E5C-0AD6-5673-9DC644B6A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361" y="5121591"/>
            <a:ext cx="540882" cy="540882"/>
          </a:xfrm>
          <a:prstGeom prst="rect">
            <a:avLst/>
          </a:prstGeom>
        </p:spPr>
      </p:pic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E36D7FC9-0807-1E37-11ED-6CD046A6C6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  <p:sp>
        <p:nvSpPr>
          <p:cNvPr id="16" name="TextBox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3860467-8E06-AFE2-3068-1AE48E00AC7E}"/>
              </a:ext>
            </a:extLst>
          </p:cNvPr>
          <p:cNvSpPr txBox="1"/>
          <p:nvPr/>
        </p:nvSpPr>
        <p:spPr>
          <a:xfrm>
            <a:off x="7320663" y="5554663"/>
            <a:ext cx="1632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 Don’t have a product key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54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A1B021F-9FF4-FFDD-EC55-1AD75C356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5" t="20665" r="18363" b="75386"/>
          <a:stretch/>
        </p:blipFill>
        <p:spPr>
          <a:xfrm>
            <a:off x="2536731" y="1716275"/>
            <a:ext cx="5725261" cy="269688"/>
          </a:xfrm>
          <a:prstGeom prst="roundRect">
            <a:avLst>
              <a:gd name="adj" fmla="val 1363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36730" y="1031627"/>
            <a:ext cx="33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Choose your edition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68812"/>
            <a:ext cx="2511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8 editions available</a:t>
            </a: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8566549" y="2926413"/>
            <a:ext cx="1111414" cy="100517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738576-B886-79E3-A82B-995ED5D7083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CD8DA6-629C-140E-7A78-113A07911319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kumimoji="0" lang="en-CA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8FB80B-DBEB-7CDF-354E-46E3E1C4B74E}"/>
              </a:ext>
            </a:extLst>
          </p:cNvPr>
          <p:cNvSpPr txBox="1"/>
          <p:nvPr/>
        </p:nvSpPr>
        <p:spPr>
          <a:xfrm>
            <a:off x="2536730" y="1721455"/>
            <a:ext cx="9974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OS Edition</a:t>
            </a: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AF8640-BE4B-3C46-1E30-B888948FE205}"/>
              </a:ext>
            </a:extLst>
          </p:cNvPr>
          <p:cNvSpPr txBox="1"/>
          <p:nvPr/>
        </p:nvSpPr>
        <p:spPr>
          <a:xfrm>
            <a:off x="7374901" y="1729679"/>
            <a:ext cx="9974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Architecture</a:t>
            </a: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3C5AB82-15A2-88BC-5E7C-F7E305E79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2022" y="2797550"/>
            <a:ext cx="1147170" cy="1147170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1D4505D3-6419-133A-2DE0-05ACE0056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A71DA-F75F-EB0B-C559-69C895D58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" b="4193"/>
          <a:stretch/>
        </p:blipFill>
        <p:spPr>
          <a:xfrm>
            <a:off x="2536730" y="1953346"/>
            <a:ext cx="5725262" cy="3278221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D3346F-9FA6-D8C2-349F-7D42B6F0AF67}"/>
              </a:ext>
            </a:extLst>
          </p:cNvPr>
          <p:cNvSpPr txBox="1"/>
          <p:nvPr/>
        </p:nvSpPr>
        <p:spPr>
          <a:xfrm>
            <a:off x="7569581" y="2199560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BA5EAE3-EFB9-6A16-9C60-1E108F8DD848}"/>
              </a:ext>
            </a:extLst>
          </p:cNvPr>
          <p:cNvSpPr txBox="1"/>
          <p:nvPr/>
        </p:nvSpPr>
        <p:spPr>
          <a:xfrm>
            <a:off x="2671454" y="2203277"/>
            <a:ext cx="1593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Pro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3B2BE2D-9260-A64D-1035-5520E6EA0507}"/>
              </a:ext>
            </a:extLst>
          </p:cNvPr>
          <p:cNvSpPr txBox="1"/>
          <p:nvPr/>
        </p:nvSpPr>
        <p:spPr>
          <a:xfrm>
            <a:off x="2671454" y="2575888"/>
            <a:ext cx="1593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Home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F3935FB-2A0F-0F01-809F-395412543DE8}"/>
              </a:ext>
            </a:extLst>
          </p:cNvPr>
          <p:cNvSpPr txBox="1"/>
          <p:nvPr/>
        </p:nvSpPr>
        <p:spPr>
          <a:xfrm>
            <a:off x="2671454" y="2943764"/>
            <a:ext cx="17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Education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0705F75-C065-6CB0-8BA3-799468A1C83A}"/>
              </a:ext>
            </a:extLst>
          </p:cNvPr>
          <p:cNvSpPr txBox="1"/>
          <p:nvPr/>
        </p:nvSpPr>
        <p:spPr>
          <a:xfrm>
            <a:off x="2671453" y="3316375"/>
            <a:ext cx="2376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Pro Education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3C633F7-E132-9C1D-AC73-B617585BEB6D}"/>
              </a:ext>
            </a:extLst>
          </p:cNvPr>
          <p:cNvSpPr txBox="1"/>
          <p:nvPr/>
        </p:nvSpPr>
        <p:spPr>
          <a:xfrm>
            <a:off x="2671454" y="3684251"/>
            <a:ext cx="17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Enterprise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973FD9-BD72-BD06-630D-46D3B4934E21}"/>
              </a:ext>
            </a:extLst>
          </p:cNvPr>
          <p:cNvSpPr txBox="1"/>
          <p:nvPr/>
        </p:nvSpPr>
        <p:spPr>
          <a:xfrm>
            <a:off x="2671454" y="4056862"/>
            <a:ext cx="1593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Lite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867772C-7049-0DCC-43E2-71AC352F7492}"/>
              </a:ext>
            </a:extLst>
          </p:cNvPr>
          <p:cNvSpPr txBox="1"/>
          <p:nvPr/>
        </p:nvSpPr>
        <p:spPr>
          <a:xfrm>
            <a:off x="7569580" y="2565921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EFFD45D-DB80-DB6E-C8E5-556AFD71676F}"/>
              </a:ext>
            </a:extLst>
          </p:cNvPr>
          <p:cNvSpPr txBox="1"/>
          <p:nvPr/>
        </p:nvSpPr>
        <p:spPr>
          <a:xfrm>
            <a:off x="7569580" y="2926413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TextBox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2A3EFA1-8FEC-7016-9739-9322376D54E8}"/>
              </a:ext>
            </a:extLst>
          </p:cNvPr>
          <p:cNvSpPr txBox="1"/>
          <p:nvPr/>
        </p:nvSpPr>
        <p:spPr>
          <a:xfrm>
            <a:off x="7569579" y="3292774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Box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9B6684-95B1-51E5-BB39-23355D4356B1}"/>
              </a:ext>
            </a:extLst>
          </p:cNvPr>
          <p:cNvSpPr txBox="1"/>
          <p:nvPr/>
        </p:nvSpPr>
        <p:spPr>
          <a:xfrm>
            <a:off x="7569578" y="3684251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TextBox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3E55AF6-C606-D245-25D5-F43A8DE5C657}"/>
              </a:ext>
            </a:extLst>
          </p:cNvPr>
          <p:cNvSpPr txBox="1"/>
          <p:nvPr/>
        </p:nvSpPr>
        <p:spPr>
          <a:xfrm>
            <a:off x="7569579" y="4056862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TextBox 3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079B7F-1678-866A-1BB3-2A529403E0B0}"/>
              </a:ext>
            </a:extLst>
          </p:cNvPr>
          <p:cNvSpPr txBox="1"/>
          <p:nvPr/>
        </p:nvSpPr>
        <p:spPr>
          <a:xfrm>
            <a:off x="2673954" y="4389142"/>
            <a:ext cx="1593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Ultimate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TextBox 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49C7B1-1459-A559-17AC-B8BBF35E0205}"/>
              </a:ext>
            </a:extLst>
          </p:cNvPr>
          <p:cNvSpPr txBox="1"/>
          <p:nvPr/>
        </p:nvSpPr>
        <p:spPr>
          <a:xfrm>
            <a:off x="7572079" y="4389142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TextBox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59B5055-AE2C-15FC-1382-03BBA4D054D1}"/>
              </a:ext>
            </a:extLst>
          </p:cNvPr>
          <p:cNvSpPr txBox="1"/>
          <p:nvPr/>
        </p:nvSpPr>
        <p:spPr>
          <a:xfrm>
            <a:off x="2661464" y="4706435"/>
            <a:ext cx="2615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Home Single Language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8373B2-4E1D-34C3-6EBE-C7DB768059FC}"/>
              </a:ext>
            </a:extLst>
          </p:cNvPr>
          <p:cNvSpPr txBox="1"/>
          <p:nvPr/>
        </p:nvSpPr>
        <p:spPr>
          <a:xfrm>
            <a:off x="7559589" y="4706435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912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A1B021F-9FF4-FFDD-EC55-1AD75C356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5" t="20665" r="18363" b="75386"/>
          <a:stretch/>
        </p:blipFill>
        <p:spPr>
          <a:xfrm>
            <a:off x="2536731" y="1716275"/>
            <a:ext cx="5725261" cy="269688"/>
          </a:xfrm>
          <a:prstGeom prst="roundRect">
            <a:avLst>
              <a:gd name="adj" fmla="val 1363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2DFE2-28B2-972E-270E-3C071814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" b="4193"/>
          <a:stretch/>
        </p:blipFill>
        <p:spPr>
          <a:xfrm>
            <a:off x="2536730" y="1953346"/>
            <a:ext cx="5725262" cy="3278221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36730" y="1031627"/>
            <a:ext cx="33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Choose your edition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68812"/>
            <a:ext cx="2511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8 editions available</a:t>
            </a: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8566549" y="2926413"/>
            <a:ext cx="1111414" cy="100517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738576-B886-79E3-A82B-995ED5D7083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CD8DA6-629C-140E-7A78-113A07911319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8FB80B-DBEB-7CDF-354E-46E3E1C4B74E}"/>
              </a:ext>
            </a:extLst>
          </p:cNvPr>
          <p:cNvSpPr txBox="1"/>
          <p:nvPr/>
        </p:nvSpPr>
        <p:spPr>
          <a:xfrm>
            <a:off x="2536730" y="1721455"/>
            <a:ext cx="9974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OS Edition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AF8640-BE4B-3C46-1E30-B888948FE205}"/>
              </a:ext>
            </a:extLst>
          </p:cNvPr>
          <p:cNvSpPr txBox="1"/>
          <p:nvPr/>
        </p:nvSpPr>
        <p:spPr>
          <a:xfrm>
            <a:off x="7374901" y="1729679"/>
            <a:ext cx="9974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Architecture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2" name="TextBox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687B96D-3BFE-B70D-ACBB-75ECD0102E15}"/>
              </a:ext>
            </a:extLst>
          </p:cNvPr>
          <p:cNvSpPr txBox="1"/>
          <p:nvPr/>
        </p:nvSpPr>
        <p:spPr>
          <a:xfrm>
            <a:off x="2671454" y="2575888"/>
            <a:ext cx="1593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Home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7E09E35-42D9-F297-4590-24B5E9E6DE89}"/>
              </a:ext>
            </a:extLst>
          </p:cNvPr>
          <p:cNvSpPr txBox="1"/>
          <p:nvPr/>
        </p:nvSpPr>
        <p:spPr>
          <a:xfrm>
            <a:off x="2671454" y="2943764"/>
            <a:ext cx="17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Education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D45ECF-9FC1-C2D3-100F-DD6FAEE0899A}"/>
              </a:ext>
            </a:extLst>
          </p:cNvPr>
          <p:cNvSpPr txBox="1"/>
          <p:nvPr/>
        </p:nvSpPr>
        <p:spPr>
          <a:xfrm>
            <a:off x="2671453" y="3316375"/>
            <a:ext cx="2376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Pro Education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85965DB-FA23-B27D-B858-E5317A27F6C9}"/>
              </a:ext>
            </a:extLst>
          </p:cNvPr>
          <p:cNvSpPr txBox="1"/>
          <p:nvPr/>
        </p:nvSpPr>
        <p:spPr>
          <a:xfrm>
            <a:off x="2671454" y="3684251"/>
            <a:ext cx="1728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Enterprise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3F825D9-F998-CA49-8AD1-958C5ED248FD}"/>
              </a:ext>
            </a:extLst>
          </p:cNvPr>
          <p:cNvSpPr txBox="1"/>
          <p:nvPr/>
        </p:nvSpPr>
        <p:spPr>
          <a:xfrm>
            <a:off x="2671454" y="4056862"/>
            <a:ext cx="1593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Lite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Box 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B8726F7-8195-087F-37C0-93BCD4D5C313}"/>
              </a:ext>
            </a:extLst>
          </p:cNvPr>
          <p:cNvSpPr txBox="1"/>
          <p:nvPr/>
        </p:nvSpPr>
        <p:spPr>
          <a:xfrm>
            <a:off x="7569580" y="2565921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TextBox 3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89FBB8A-1BA2-3B0B-BAA1-5EBD45E393B3}"/>
              </a:ext>
            </a:extLst>
          </p:cNvPr>
          <p:cNvSpPr txBox="1"/>
          <p:nvPr/>
        </p:nvSpPr>
        <p:spPr>
          <a:xfrm>
            <a:off x="7569580" y="2926413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TextBox 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19FC02-AC95-922D-7DB5-652D1A143BDE}"/>
              </a:ext>
            </a:extLst>
          </p:cNvPr>
          <p:cNvSpPr txBox="1"/>
          <p:nvPr/>
        </p:nvSpPr>
        <p:spPr>
          <a:xfrm>
            <a:off x="7569579" y="3292774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TextBox 3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2C031E-E87B-0773-53AF-89DE5FC50384}"/>
              </a:ext>
            </a:extLst>
          </p:cNvPr>
          <p:cNvSpPr txBox="1"/>
          <p:nvPr/>
        </p:nvSpPr>
        <p:spPr>
          <a:xfrm>
            <a:off x="7569578" y="3684251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TextBox 3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73AAAF3-FCD6-E07D-DE97-AD6BC20D2F24}"/>
              </a:ext>
            </a:extLst>
          </p:cNvPr>
          <p:cNvSpPr txBox="1"/>
          <p:nvPr/>
        </p:nvSpPr>
        <p:spPr>
          <a:xfrm>
            <a:off x="7569579" y="4056862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3C5AB82-15A2-88BC-5E7C-F7E305E79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2022" y="2797550"/>
            <a:ext cx="1147170" cy="1147170"/>
          </a:xfrm>
          <a:prstGeom prst="rect">
            <a:avLst/>
          </a:prstGeom>
        </p:spPr>
      </p:pic>
      <p:pic>
        <p:nvPicPr>
          <p:cNvPr id="8" name="Picture 7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2DABA168-FA52-E710-594B-0A60973F9D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5" t="20665" r="18363" b="75386"/>
          <a:stretch/>
        </p:blipFill>
        <p:spPr>
          <a:xfrm>
            <a:off x="2671453" y="2182822"/>
            <a:ext cx="5435870" cy="295086"/>
          </a:xfrm>
          <a:prstGeom prst="roundRect">
            <a:avLst>
              <a:gd name="adj" fmla="val 1363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8A7E8CD-A6B7-FF6A-B52F-9257F1B094F1}"/>
              </a:ext>
            </a:extLst>
          </p:cNvPr>
          <p:cNvSpPr txBox="1"/>
          <p:nvPr/>
        </p:nvSpPr>
        <p:spPr>
          <a:xfrm>
            <a:off x="2671454" y="2203277"/>
            <a:ext cx="1593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Pro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8A91578-E7D3-32A4-19E0-8EB466E63FEB}"/>
              </a:ext>
            </a:extLst>
          </p:cNvPr>
          <p:cNvSpPr txBox="1"/>
          <p:nvPr/>
        </p:nvSpPr>
        <p:spPr>
          <a:xfrm>
            <a:off x="7569581" y="2199560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D7C1A5E-2A15-5812-CFA7-3445A16C3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  <p:sp>
        <p:nvSpPr>
          <p:cNvPr id="10" name="TextBox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CE37EB-F97E-1002-BF5A-E56E206BFF3C}"/>
              </a:ext>
            </a:extLst>
          </p:cNvPr>
          <p:cNvSpPr txBox="1"/>
          <p:nvPr/>
        </p:nvSpPr>
        <p:spPr>
          <a:xfrm>
            <a:off x="2673954" y="4389142"/>
            <a:ext cx="1593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Ultimate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8FCECD3-5F1F-D852-58C7-1B455CE6E2F2}"/>
              </a:ext>
            </a:extLst>
          </p:cNvPr>
          <p:cNvSpPr txBox="1"/>
          <p:nvPr/>
        </p:nvSpPr>
        <p:spPr>
          <a:xfrm>
            <a:off x="7572079" y="4389142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3AFCBCE-2D5A-8106-8961-925956879D5F}"/>
              </a:ext>
            </a:extLst>
          </p:cNvPr>
          <p:cNvSpPr txBox="1"/>
          <p:nvPr/>
        </p:nvSpPr>
        <p:spPr>
          <a:xfrm>
            <a:off x="2661464" y="4706435"/>
            <a:ext cx="2615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Windows 12 Home Single Language</a:t>
            </a:r>
            <a:endParaRPr lang="en-CA" sz="11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A27564E-F341-F62C-EDDD-D450D7B67187}"/>
              </a:ext>
            </a:extLst>
          </p:cNvPr>
          <p:cNvSpPr txBox="1"/>
          <p:nvPr/>
        </p:nvSpPr>
        <p:spPr>
          <a:xfrm>
            <a:off x="7559589" y="4706435"/>
            <a:ext cx="537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x64</a:t>
            </a:r>
            <a:endParaRPr lang="en-CA" sz="105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6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36732" y="1090019"/>
            <a:ext cx="275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License terms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97759"/>
            <a:ext cx="1728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Please read the license terms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52DFE2-28B2-972E-270E-3C071814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7488"/>
          <a:stretch/>
        </p:blipFill>
        <p:spPr>
          <a:xfrm>
            <a:off x="2536732" y="1727661"/>
            <a:ext cx="5849405" cy="3108401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D8A7D8-CBDD-B1F6-282E-E04C61FE0E30}"/>
              </a:ext>
            </a:extLst>
          </p:cNvPr>
          <p:cNvSpPr txBox="1"/>
          <p:nvPr/>
        </p:nvSpPr>
        <p:spPr>
          <a:xfrm>
            <a:off x="2765441" y="2189254"/>
            <a:ext cx="497101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Variable Display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  <a:t>MICROSOFT SOFTWARE LICENSE TERMS</a:t>
            </a:r>
            <a:br>
              <a:rPr lang="en-US" sz="1400" b="1" dirty="0">
                <a:latin typeface="Segoe UI Variable Display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br>
              <a:rPr lang="en-US" sz="1400" b="1" dirty="0">
                <a:latin typeface="Segoe UI Variable Display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r>
              <a:rPr lang="en-US" sz="1400" b="1" dirty="0">
                <a:latin typeface="Segoe UI Variable Display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  <a:t>WINDOWS OPERATING SYSTEM</a:t>
            </a:r>
          </a:p>
          <a:p>
            <a:br>
              <a:rPr lang="en-US" sz="1400" b="1" dirty="0">
                <a:latin typeface="Segoe UI Variable Display Semib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br>
              <a:rPr lang="en-US" sz="1400" b="1" dirty="0">
                <a:latin typeface="Segoe UI Variable Display Semib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r>
              <a:rPr lang="en-US" sz="1100" b="1" dirty="0">
                <a:latin typeface="Segoe UI Variable Text Semibold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  <a:t>This is not a real OS this is a concept made using PowerPoint, Figma,</a:t>
            </a:r>
          </a:p>
          <a:p>
            <a:r>
              <a:rPr lang="en-US" sz="1100" b="1" dirty="0">
                <a:latin typeface="Segoe UI Variable Text Semibold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  <a:t>And much more.</a:t>
            </a:r>
          </a:p>
          <a:p>
            <a:endParaRPr lang="en-US" sz="1100" b="1" dirty="0">
              <a:latin typeface="Segoe UI Variable Text Semibold" pitchFamily="2" charset="0"/>
              <a:ea typeface="Segoe UI Emoji" panose="020B0502040204020203" pitchFamily="34" charset="0"/>
              <a:cs typeface="Segoe UI Semibold" panose="020B0702040204020203" pitchFamily="34" charset="0"/>
            </a:endParaRPr>
          </a:p>
          <a:p>
            <a:br>
              <a:rPr lang="en-US" sz="1100" b="1" dirty="0">
                <a:latin typeface="Segoe UI Variable Text Semibold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br>
              <a:rPr lang="en-US" sz="1100" b="1" dirty="0">
                <a:latin typeface="Segoe UI Variable Text Semibold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r>
              <a:rPr lang="en-US" sz="1100" b="1" dirty="0">
                <a:latin typeface="Segoe UI Variable Text Semibold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  <a:t>All rights reserved for Microsoft</a:t>
            </a:r>
            <a:endParaRPr lang="en-CA" sz="1100" b="1" dirty="0">
              <a:latin typeface="Segoe UI Variable Text Semibold" pitchFamily="2" charset="0"/>
              <a:ea typeface="Segoe UI Emoji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8566549" y="2926413"/>
            <a:ext cx="1111414" cy="100517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20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29BF6DA4-14D9-02C8-4E2F-3E87FD6C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42" y="3104373"/>
            <a:ext cx="612119" cy="57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Windows Notepad - Wikipedia">
            <a:extLst>
              <a:ext uri="{FF2B5EF4-FFF2-40B4-BE49-F238E27FC236}">
                <a16:creationId xmlns:a16="http://schemas.microsoft.com/office/drawing/2014/main" id="{B37A737D-41E4-03CF-5F10-6966B8DB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11" y="3477684"/>
            <a:ext cx="319043" cy="3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blue and purple fabric&#10;&#10;Description automatically generated with medium confidenc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B68D32F-91B4-3A0D-7B80-977585D1EF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86664" r="85137" b="8436"/>
          <a:stretch/>
        </p:blipFill>
        <p:spPr>
          <a:xfrm>
            <a:off x="2551853" y="5552537"/>
            <a:ext cx="187418" cy="174542"/>
          </a:xfrm>
          <a:prstGeom prst="roundRect">
            <a:avLst>
              <a:gd name="adj" fmla="val 1619"/>
            </a:avLst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64E7C9-9AD9-FC98-871A-083BBED291D4}"/>
              </a:ext>
            </a:extLst>
          </p:cNvPr>
          <p:cNvSpPr txBox="1"/>
          <p:nvPr/>
        </p:nvSpPr>
        <p:spPr>
          <a:xfrm>
            <a:off x="2829111" y="5532086"/>
            <a:ext cx="1728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b="1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 accept the license terms</a:t>
            </a:r>
          </a:p>
        </p:txBody>
      </p:sp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C70D765B-B988-648E-32A7-00987CE50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36732" y="1090019"/>
            <a:ext cx="275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License terms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97759"/>
            <a:ext cx="1728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Please read the license terms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52DFE2-28B2-972E-270E-3C071814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" b="7488"/>
          <a:stretch/>
        </p:blipFill>
        <p:spPr>
          <a:xfrm>
            <a:off x="2536732" y="1727661"/>
            <a:ext cx="5849405" cy="3108401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D8A7D8-CBDD-B1F6-282E-E04C61FE0E30}"/>
              </a:ext>
            </a:extLst>
          </p:cNvPr>
          <p:cNvSpPr txBox="1"/>
          <p:nvPr/>
        </p:nvSpPr>
        <p:spPr>
          <a:xfrm>
            <a:off x="2765441" y="2189254"/>
            <a:ext cx="497101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Variable Display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  <a:t>MICROSOFT SOFTWARE LICENSE TERMS</a:t>
            </a:r>
            <a:br>
              <a:rPr lang="en-US" sz="1400" b="1" dirty="0">
                <a:latin typeface="Segoe UI Variable Display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br>
              <a:rPr lang="en-US" sz="1400" b="1" dirty="0">
                <a:latin typeface="Segoe UI Variable Display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r>
              <a:rPr lang="en-US" sz="1400" b="1" dirty="0">
                <a:latin typeface="Segoe UI Variable Display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  <a:t>WINDOWS OPERATING SYSTEM</a:t>
            </a:r>
          </a:p>
          <a:p>
            <a:br>
              <a:rPr lang="en-US" sz="1400" b="1" dirty="0">
                <a:latin typeface="Segoe UI Variable Display Semib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br>
              <a:rPr lang="en-US" sz="1400" b="1" dirty="0">
                <a:latin typeface="Segoe UI Variable Display Semib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r>
              <a:rPr lang="en-US" sz="1100" b="1" dirty="0">
                <a:latin typeface="Segoe UI Variable Text Semibold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  <a:t>This is not a real OS this is a concept made using PowerPoint, Figma,</a:t>
            </a:r>
          </a:p>
          <a:p>
            <a:r>
              <a:rPr lang="en-US" sz="1100" b="1" dirty="0">
                <a:latin typeface="Segoe UI Variable Text Semibold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  <a:t>And much more.</a:t>
            </a:r>
          </a:p>
          <a:p>
            <a:endParaRPr lang="en-US" sz="1100" b="1" dirty="0">
              <a:latin typeface="Segoe UI Variable Text Semibold" pitchFamily="2" charset="0"/>
              <a:ea typeface="Segoe UI Emoji" panose="020B0502040204020203" pitchFamily="34" charset="0"/>
              <a:cs typeface="Segoe UI Semibold" panose="020B0702040204020203" pitchFamily="34" charset="0"/>
            </a:endParaRPr>
          </a:p>
          <a:p>
            <a:br>
              <a:rPr lang="en-US" sz="1100" b="1" dirty="0">
                <a:latin typeface="Segoe UI Variable Text Semibold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br>
              <a:rPr lang="en-US" sz="1100" b="1" dirty="0">
                <a:latin typeface="Segoe UI Variable Text Semibold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</a:br>
            <a:r>
              <a:rPr lang="en-US" sz="1100" b="1" dirty="0">
                <a:latin typeface="Segoe UI Variable Text Semibold" pitchFamily="2" charset="0"/>
                <a:ea typeface="Segoe UI Emoji" panose="020B0502040204020203" pitchFamily="34" charset="0"/>
                <a:cs typeface="Segoe UI Semibold" panose="020B0702040204020203" pitchFamily="34" charset="0"/>
              </a:rPr>
              <a:t>All rights reserved for Microsoft</a:t>
            </a:r>
            <a:endParaRPr lang="en-CA" sz="1100" b="1" dirty="0">
              <a:latin typeface="Segoe UI Variable Text Semibold" pitchFamily="2" charset="0"/>
              <a:ea typeface="Segoe UI Emoji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8566549" y="2926413"/>
            <a:ext cx="1111414" cy="100517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20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29BF6DA4-14D9-02C8-4E2F-3E87FD6C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42" y="3104373"/>
            <a:ext cx="612119" cy="57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Windows Notepad - Wikipedia">
            <a:extLst>
              <a:ext uri="{FF2B5EF4-FFF2-40B4-BE49-F238E27FC236}">
                <a16:creationId xmlns:a16="http://schemas.microsoft.com/office/drawing/2014/main" id="{B37A737D-41E4-03CF-5F10-6966B8DB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11" y="3477684"/>
            <a:ext cx="319043" cy="3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2B68D32F-91B4-3A0D-7B80-977585D1EF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86664" r="85137" b="8436"/>
          <a:stretch/>
        </p:blipFill>
        <p:spPr>
          <a:xfrm>
            <a:off x="2551853" y="5552537"/>
            <a:ext cx="187418" cy="174542"/>
          </a:xfrm>
          <a:prstGeom prst="roundRect">
            <a:avLst>
              <a:gd name="adj" fmla="val 1619"/>
            </a:avLst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64E7C9-9AD9-FC98-871A-083BBED291D4}"/>
              </a:ext>
            </a:extLst>
          </p:cNvPr>
          <p:cNvSpPr txBox="1"/>
          <p:nvPr/>
        </p:nvSpPr>
        <p:spPr>
          <a:xfrm>
            <a:off x="2829111" y="5532086"/>
            <a:ext cx="1728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b="1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 accept the license terms</a:t>
            </a: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CA2A4EA1-A91E-CA1A-9C53-B982812F88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4746" y="5588992"/>
            <a:ext cx="101632" cy="101632"/>
          </a:xfrm>
          <a:prstGeom prst="rect">
            <a:avLst/>
          </a:prstGeom>
        </p:spPr>
      </p:pic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738576-B886-79E3-A82B-995ED5D7083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CD8DA6-629C-140E-7A78-113A07911319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05B83837-D47F-9D4D-B03D-5C9F846843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0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A1B021F-9FF4-FFDD-EC55-1AD75C356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5" t="20665" r="18363" b="75386"/>
          <a:stretch/>
        </p:blipFill>
        <p:spPr>
          <a:xfrm>
            <a:off x="2536731" y="1716275"/>
            <a:ext cx="5725261" cy="269688"/>
          </a:xfrm>
          <a:prstGeom prst="roundRect">
            <a:avLst>
              <a:gd name="adj" fmla="val 1363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2DFE2-28B2-972E-270E-3C071814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2" b="11492"/>
          <a:stretch/>
        </p:blipFill>
        <p:spPr>
          <a:xfrm>
            <a:off x="2536730" y="1953346"/>
            <a:ext cx="5725262" cy="2755833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36730" y="1060574"/>
            <a:ext cx="33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Select a partition to install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97759"/>
            <a:ext cx="2511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Choose a drive to install windows 12</a:t>
            </a: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8566549" y="2926413"/>
            <a:ext cx="1111414" cy="100517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20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29BF6DA4-14D9-02C8-4E2F-3E87FD6C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42" y="3104373"/>
            <a:ext cx="612119" cy="57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738576-B886-79E3-A82B-995ED5D7083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CD8DA6-629C-140E-7A78-113A07911319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7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F607920D-B6D0-D79D-67E3-D3B0C0FC92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74022" r="64967" b="17079"/>
          <a:stretch/>
        </p:blipFill>
        <p:spPr>
          <a:xfrm>
            <a:off x="2536732" y="4791235"/>
            <a:ext cx="1749518" cy="485615"/>
          </a:xfrm>
          <a:prstGeom prst="roundRect">
            <a:avLst>
              <a:gd name="adj" fmla="val 750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Badge Follow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69584BE-7A35-A497-84CE-3E17A5F01F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6739" y="4885661"/>
            <a:ext cx="296117" cy="296117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F5C18530-88AB-558B-F239-ADBF36FE03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51857" y="4909243"/>
            <a:ext cx="263728" cy="263728"/>
          </a:xfrm>
          <a:prstGeom prst="rect">
            <a:avLst/>
          </a:prstGeom>
        </p:spPr>
      </p:pic>
      <p:pic>
        <p:nvPicPr>
          <p:cNvPr id="11" name="Graphic 10" descr="Optical disc with solid fill">
            <a:extLst>
              <a:ext uri="{FF2B5EF4-FFF2-40B4-BE49-F238E27FC236}">
                <a16:creationId xmlns:a16="http://schemas.microsoft.com/office/drawing/2014/main" id="{F11E1A02-0F92-8D33-4FFE-3A8C5214B5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47186" y="4901855"/>
            <a:ext cx="263728" cy="2637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98204FE-FAD5-CF9E-553D-8CEBDC2570D8}"/>
              </a:ext>
            </a:extLst>
          </p:cNvPr>
          <p:cNvGrpSpPr/>
          <p:nvPr/>
        </p:nvGrpSpPr>
        <p:grpSpPr>
          <a:xfrm>
            <a:off x="3841542" y="4881486"/>
            <a:ext cx="296117" cy="304466"/>
            <a:chOff x="5907741" y="4991177"/>
            <a:chExt cx="340379" cy="359574"/>
          </a:xfrm>
        </p:grpSpPr>
        <p:pic>
          <p:nvPicPr>
            <p:cNvPr id="15" name="Picture 2" descr="Change Icon of Drive in Windows 11 Tutorial | Windows 11 Forum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3ABEC63-A565-2C87-A5D4-94F09F8EE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937" y="4991177"/>
              <a:ext cx="192977" cy="19297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nge Icon of Drive in Windows 11 Tutorial | Windows 11 Forum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3350E31-FB2B-9F86-CADC-7202E252D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5143" y="5157774"/>
              <a:ext cx="192977" cy="19297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Graphic 16" descr="Line arrow: Clockwise curve with solid fill">
              <a:extLst>
                <a:ext uri="{FF2B5EF4-FFF2-40B4-BE49-F238E27FC236}">
                  <a16:creationId xmlns:a16="http://schemas.microsoft.com/office/drawing/2014/main" id="{73F2EFC4-90CA-4E32-0DCA-3DB50FA28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8169917" flipH="1">
              <a:off x="5907741" y="5120601"/>
              <a:ext cx="192918" cy="18978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8FB80B-DBEB-7CDF-354E-46E3E1C4B74E}"/>
              </a:ext>
            </a:extLst>
          </p:cNvPr>
          <p:cNvSpPr txBox="1"/>
          <p:nvPr/>
        </p:nvSpPr>
        <p:spPr>
          <a:xfrm>
            <a:off x="2536730" y="1721455"/>
            <a:ext cx="9974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Name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AF8640-BE4B-3C46-1E30-B888948FE205}"/>
              </a:ext>
            </a:extLst>
          </p:cNvPr>
          <p:cNvSpPr txBox="1"/>
          <p:nvPr/>
        </p:nvSpPr>
        <p:spPr>
          <a:xfrm>
            <a:off x="7523595" y="1731663"/>
            <a:ext cx="700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Free Space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571C2B-DAFF-99E1-9BEB-661929936CDE}"/>
              </a:ext>
            </a:extLst>
          </p:cNvPr>
          <p:cNvSpPr txBox="1"/>
          <p:nvPr/>
        </p:nvSpPr>
        <p:spPr>
          <a:xfrm>
            <a:off x="5784416" y="1727089"/>
            <a:ext cx="6655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Total Size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6" name="TextBox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62678C-95ED-3F09-34B5-317D0F2935F6}"/>
              </a:ext>
            </a:extLst>
          </p:cNvPr>
          <p:cNvSpPr txBox="1"/>
          <p:nvPr/>
        </p:nvSpPr>
        <p:spPr>
          <a:xfrm>
            <a:off x="2952056" y="2195619"/>
            <a:ext cx="1868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Drive 0 unallocated space</a:t>
            </a:r>
            <a:endParaRPr lang="en-CA" sz="9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Box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C88904-1E36-4F82-0418-8B60DD2495A6}"/>
              </a:ext>
            </a:extLst>
          </p:cNvPr>
          <p:cNvSpPr txBox="1"/>
          <p:nvPr/>
        </p:nvSpPr>
        <p:spPr>
          <a:xfrm>
            <a:off x="5820961" y="2195618"/>
            <a:ext cx="5924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1024GB</a:t>
            </a:r>
            <a:endParaRPr lang="en-CA" sz="9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8A91578-E7D3-32A4-19E0-8EB466E63FEB}"/>
              </a:ext>
            </a:extLst>
          </p:cNvPr>
          <p:cNvSpPr txBox="1"/>
          <p:nvPr/>
        </p:nvSpPr>
        <p:spPr>
          <a:xfrm>
            <a:off x="7577380" y="2195618"/>
            <a:ext cx="5924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1024GB</a:t>
            </a:r>
            <a:endParaRPr lang="en-CA" sz="9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1" name="Picture 2" descr="Change Icon of Drive in Windows 11 Tutorial | Windows 11 Forum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BAA88B0-64E2-C484-F4A3-D860BA68E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287" y="2165345"/>
            <a:ext cx="271769" cy="2717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hange Icon of Drive in Windows 11 Tutorial | Windows 11 Forum">
            <a:extLst>
              <a:ext uri="{FF2B5EF4-FFF2-40B4-BE49-F238E27FC236}">
                <a16:creationId xmlns:a16="http://schemas.microsoft.com/office/drawing/2014/main" id="{1B50ADD2-3B31-4DD1-7FB5-8FA34315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491" y="3436071"/>
            <a:ext cx="390163" cy="3901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FC774FA2-73D6-8C71-E66D-1BDC1ED436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54823" y="852486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A1B021F-9FF4-FFDD-EC55-1AD75C356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5" t="20665" r="18363" b="75386"/>
          <a:stretch/>
        </p:blipFill>
        <p:spPr>
          <a:xfrm>
            <a:off x="2536731" y="1716275"/>
            <a:ext cx="5725262" cy="269688"/>
          </a:xfrm>
          <a:prstGeom prst="roundRect">
            <a:avLst>
              <a:gd name="adj" fmla="val 1363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2DFE2-28B2-972E-270E-3C071814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2" b="11492"/>
          <a:stretch/>
        </p:blipFill>
        <p:spPr>
          <a:xfrm>
            <a:off x="2540547" y="1951482"/>
            <a:ext cx="5725262" cy="2755833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97759"/>
            <a:ext cx="2511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Choose a drive to install windows 12</a:t>
            </a: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8566549" y="2926413"/>
            <a:ext cx="1111414" cy="100517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20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29BF6DA4-14D9-02C8-4E2F-3E87FD6C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42" y="3104373"/>
            <a:ext cx="612119" cy="57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6738576-B886-79E3-A82B-995ED5D7083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CD8DA6-629C-140E-7A78-113A07911319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7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F607920D-B6D0-D79D-67E3-D3B0C0FC92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1" t="74022" r="64967" b="17079"/>
          <a:stretch/>
        </p:blipFill>
        <p:spPr>
          <a:xfrm>
            <a:off x="2536732" y="4791235"/>
            <a:ext cx="1749518" cy="485615"/>
          </a:xfrm>
          <a:prstGeom prst="roundRect">
            <a:avLst>
              <a:gd name="adj" fmla="val 750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Badge Follow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69584BE-7A35-A497-84CE-3E17A5F01F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6739" y="4885661"/>
            <a:ext cx="296117" cy="296117"/>
          </a:xfrm>
          <a:prstGeom prst="rect">
            <a:avLst/>
          </a:prstGeom>
        </p:spPr>
      </p:pic>
      <p:pic>
        <p:nvPicPr>
          <p:cNvPr id="10" name="Graphic 9" descr="Close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C18530-88AB-558B-F239-ADBF36FE03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51857" y="4909243"/>
            <a:ext cx="263728" cy="263728"/>
          </a:xfrm>
          <a:prstGeom prst="rect">
            <a:avLst/>
          </a:prstGeom>
        </p:spPr>
      </p:pic>
      <p:pic>
        <p:nvPicPr>
          <p:cNvPr id="11" name="Graphic 10" descr="Optical disc with solid fill">
            <a:extLst>
              <a:ext uri="{FF2B5EF4-FFF2-40B4-BE49-F238E27FC236}">
                <a16:creationId xmlns:a16="http://schemas.microsoft.com/office/drawing/2014/main" id="{F11E1A02-0F92-8D33-4FFE-3A8C5214B5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47186" y="4901855"/>
            <a:ext cx="263728" cy="2637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98204FE-FAD5-CF9E-553D-8CEBDC2570D8}"/>
              </a:ext>
            </a:extLst>
          </p:cNvPr>
          <p:cNvGrpSpPr/>
          <p:nvPr/>
        </p:nvGrpSpPr>
        <p:grpSpPr>
          <a:xfrm>
            <a:off x="3841542" y="4881486"/>
            <a:ext cx="296117" cy="304466"/>
            <a:chOff x="5907741" y="4991177"/>
            <a:chExt cx="340379" cy="359574"/>
          </a:xfrm>
        </p:grpSpPr>
        <p:pic>
          <p:nvPicPr>
            <p:cNvPr id="15" name="Picture 2" descr="Change Icon of Drive in Windows 11 Tutorial | Windows 11 Forum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3ABEC63-A565-2C87-A5D4-94F09F8EE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8937" y="4991177"/>
              <a:ext cx="192977" cy="19297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hange Icon of Drive in Windows 11 Tutorial | Windows 11 Forum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3350E31-FB2B-9F86-CADC-7202E252D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5143" y="5157774"/>
              <a:ext cx="192977" cy="19297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Graphic 16" descr="Line arrow: Clockwise curve with solid fill">
              <a:extLst>
                <a:ext uri="{FF2B5EF4-FFF2-40B4-BE49-F238E27FC236}">
                  <a16:creationId xmlns:a16="http://schemas.microsoft.com/office/drawing/2014/main" id="{73F2EFC4-90CA-4E32-0DCA-3DB50FA28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8169917" flipH="1">
              <a:off x="5907741" y="5120601"/>
              <a:ext cx="192918" cy="18978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8FB80B-DBEB-7CDF-354E-46E3E1C4B74E}"/>
              </a:ext>
            </a:extLst>
          </p:cNvPr>
          <p:cNvSpPr txBox="1"/>
          <p:nvPr/>
        </p:nvSpPr>
        <p:spPr>
          <a:xfrm>
            <a:off x="2536730" y="1721455"/>
            <a:ext cx="9974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Name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AF8640-BE4B-3C46-1E30-B888948FE205}"/>
              </a:ext>
            </a:extLst>
          </p:cNvPr>
          <p:cNvSpPr txBox="1"/>
          <p:nvPr/>
        </p:nvSpPr>
        <p:spPr>
          <a:xfrm>
            <a:off x="7523595" y="1731663"/>
            <a:ext cx="700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Free Space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571C2B-DAFF-99E1-9BEB-661929936CDE}"/>
              </a:ext>
            </a:extLst>
          </p:cNvPr>
          <p:cNvSpPr txBox="1"/>
          <p:nvPr/>
        </p:nvSpPr>
        <p:spPr>
          <a:xfrm>
            <a:off x="5784416" y="1727089"/>
            <a:ext cx="6655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Total Size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22AC8EEE-347B-B333-03D1-94C4361B2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5" t="20665" r="18363" b="75386"/>
          <a:stretch/>
        </p:blipFill>
        <p:spPr>
          <a:xfrm>
            <a:off x="2626739" y="2136802"/>
            <a:ext cx="5543115" cy="340189"/>
          </a:xfrm>
          <a:prstGeom prst="roundRect">
            <a:avLst>
              <a:gd name="adj" fmla="val 1363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62678C-95ED-3F09-34B5-317D0F2935F6}"/>
              </a:ext>
            </a:extLst>
          </p:cNvPr>
          <p:cNvSpPr txBox="1"/>
          <p:nvPr/>
        </p:nvSpPr>
        <p:spPr>
          <a:xfrm>
            <a:off x="2952056" y="2195619"/>
            <a:ext cx="1868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Drive 0 unallocated space</a:t>
            </a:r>
            <a:endParaRPr lang="en-CA" sz="9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7" name="Picture 2" descr="Change Icon of Drive in Windows 11 Tutorial | Windows 11 Forum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571B72-97D8-6FF7-2C20-BCD3840A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287" y="2165345"/>
            <a:ext cx="271769" cy="2717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4C88904-1E36-4F82-0418-8B60DD2495A6}"/>
              </a:ext>
            </a:extLst>
          </p:cNvPr>
          <p:cNvSpPr txBox="1"/>
          <p:nvPr/>
        </p:nvSpPr>
        <p:spPr>
          <a:xfrm>
            <a:off x="5820961" y="2195618"/>
            <a:ext cx="5924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1024GB</a:t>
            </a:r>
            <a:endParaRPr lang="en-CA" sz="9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8A91578-E7D3-32A4-19E0-8EB466E63FEB}"/>
              </a:ext>
            </a:extLst>
          </p:cNvPr>
          <p:cNvSpPr txBox="1"/>
          <p:nvPr/>
        </p:nvSpPr>
        <p:spPr>
          <a:xfrm>
            <a:off x="7577380" y="2195618"/>
            <a:ext cx="5924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Display Semib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1024GB</a:t>
            </a:r>
            <a:endParaRPr lang="en-CA" sz="900" b="1" dirty="0">
              <a:latin typeface="Segoe UI Variable Display Semib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2" descr="Change Icon of Drive in Windows 11 Tutorial | Windows 11 Forum">
            <a:extLst>
              <a:ext uri="{FF2B5EF4-FFF2-40B4-BE49-F238E27FC236}">
                <a16:creationId xmlns:a16="http://schemas.microsoft.com/office/drawing/2014/main" id="{B89B89C9-1671-03C3-0298-BDA86B876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491" y="3436071"/>
            <a:ext cx="390163" cy="3901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E6A9C1-A78F-1BE9-352A-D5D887CE463D}"/>
              </a:ext>
            </a:extLst>
          </p:cNvPr>
          <p:cNvSpPr txBox="1"/>
          <p:nvPr/>
        </p:nvSpPr>
        <p:spPr>
          <a:xfrm>
            <a:off x="2536730" y="1060574"/>
            <a:ext cx="33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Select a partition to install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5D418FB0-F48A-7672-00CA-68944E12D0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95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54823" y="852486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2DFE2-28B2-972E-270E-3C071814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3856"/>
          <a:stretch/>
        </p:blipFill>
        <p:spPr>
          <a:xfrm>
            <a:off x="2540547" y="1946768"/>
            <a:ext cx="5050878" cy="3420618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97759"/>
            <a:ext cx="2511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Sit Back and relax</a:t>
            </a: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935350" y="2867503"/>
            <a:ext cx="1600298" cy="144732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A05335-B62B-F9C1-EE2E-B7D5BF167593}"/>
              </a:ext>
            </a:extLst>
          </p:cNvPr>
          <p:cNvSpPr txBox="1"/>
          <p:nvPr/>
        </p:nvSpPr>
        <p:spPr>
          <a:xfrm>
            <a:off x="2536730" y="1060574"/>
            <a:ext cx="33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Installing Windows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88647-A26E-D329-E415-85B465FF92DF}"/>
              </a:ext>
            </a:extLst>
          </p:cNvPr>
          <p:cNvSpPr txBox="1"/>
          <p:nvPr/>
        </p:nvSpPr>
        <p:spPr>
          <a:xfrm>
            <a:off x="2726669" y="2401077"/>
            <a:ext cx="21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Copying Windows Files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CB83B-2C42-A1CA-2001-7AA8955E9D7C}"/>
              </a:ext>
            </a:extLst>
          </p:cNvPr>
          <p:cNvSpPr txBox="1"/>
          <p:nvPr/>
        </p:nvSpPr>
        <p:spPr>
          <a:xfrm>
            <a:off x="2726668" y="2932673"/>
            <a:ext cx="244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Extracting Windows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EC0385-F5B4-28E0-1017-71D7AF857AF6}"/>
              </a:ext>
            </a:extLst>
          </p:cNvPr>
          <p:cNvSpPr txBox="1"/>
          <p:nvPr/>
        </p:nvSpPr>
        <p:spPr>
          <a:xfrm>
            <a:off x="2726667" y="3464269"/>
            <a:ext cx="258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90453A-15A3-7269-A85E-D9611191CA8C}"/>
              </a:ext>
            </a:extLst>
          </p:cNvPr>
          <p:cNvSpPr txBox="1"/>
          <p:nvPr/>
        </p:nvSpPr>
        <p:spPr>
          <a:xfrm>
            <a:off x="2726667" y="3995865"/>
            <a:ext cx="2789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Updates</a:t>
            </a:r>
          </a:p>
          <a:p>
            <a:endParaRPr lang="en-CA" sz="1400" dirty="0">
              <a:latin typeface="Segoe UI Variable Small Semibol" pitchFamily="2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871A23-38D6-8844-D506-C77DEBCC1F6C}"/>
              </a:ext>
            </a:extLst>
          </p:cNvPr>
          <p:cNvSpPr txBox="1"/>
          <p:nvPr/>
        </p:nvSpPr>
        <p:spPr>
          <a:xfrm>
            <a:off x="2726666" y="4527461"/>
            <a:ext cx="244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Finishing up</a:t>
            </a:r>
          </a:p>
        </p:txBody>
      </p:sp>
      <p:pic>
        <p:nvPicPr>
          <p:cNvPr id="39" name="Picture 38" descr="A white paper with a grey design on it&#10;&#10;Description automatically generated">
            <a:extLst>
              <a:ext uri="{FF2B5EF4-FFF2-40B4-BE49-F238E27FC236}">
                <a16:creationId xmlns:a16="http://schemas.microsoft.com/office/drawing/2014/main" id="{EE9A3262-9320-2A8D-0EBF-0D0FC879CB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322" y="3000826"/>
            <a:ext cx="714010" cy="714010"/>
          </a:xfrm>
          <a:prstGeom prst="rect">
            <a:avLst/>
          </a:prstGeom>
        </p:spPr>
      </p:pic>
      <p:pic>
        <p:nvPicPr>
          <p:cNvPr id="34" name="Picture 33" descr="A white paper with lines on it&#10;&#10;Description automatically generated">
            <a:extLst>
              <a:ext uri="{FF2B5EF4-FFF2-40B4-BE49-F238E27FC236}">
                <a16:creationId xmlns:a16="http://schemas.microsoft.com/office/drawing/2014/main" id="{28A222EA-89A3-9EA6-36F7-4651D4408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336" y="3235687"/>
            <a:ext cx="668771" cy="698350"/>
          </a:xfrm>
          <a:prstGeom prst="rect">
            <a:avLst/>
          </a:prstGeom>
        </p:spPr>
      </p:pic>
      <p:pic>
        <p:nvPicPr>
          <p:cNvPr id="35" name="Picture 34" descr="A white paper with a grey gear symbol&#10;&#10;Description automatically generated">
            <a:extLst>
              <a:ext uri="{FF2B5EF4-FFF2-40B4-BE49-F238E27FC236}">
                <a16:creationId xmlns:a16="http://schemas.microsoft.com/office/drawing/2014/main" id="{D6344D46-A3AB-8277-650E-D0DF46602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31" y="3454889"/>
            <a:ext cx="714009" cy="714009"/>
          </a:xfrm>
          <a:prstGeom prst="rect">
            <a:avLst/>
          </a:prstGeom>
        </p:spPr>
      </p:pic>
      <p:pic>
        <p:nvPicPr>
          <p:cNvPr id="40" name="Picture 39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424D0CD2-DFDF-107F-5AB2-0B30B00175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69" y="2495540"/>
            <a:ext cx="129394" cy="129394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0425E854-3F6F-25EE-71D1-A7F14C749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8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54823" y="852486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2DFE2-28B2-972E-270E-3C071814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3856"/>
          <a:stretch/>
        </p:blipFill>
        <p:spPr>
          <a:xfrm>
            <a:off x="2540547" y="1946768"/>
            <a:ext cx="5050878" cy="3420618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97759"/>
            <a:ext cx="2511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Sit Back and relax</a:t>
            </a: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935350" y="2867503"/>
            <a:ext cx="1600298" cy="144732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A05335-B62B-F9C1-EE2E-B7D5BF167593}"/>
              </a:ext>
            </a:extLst>
          </p:cNvPr>
          <p:cNvSpPr txBox="1"/>
          <p:nvPr/>
        </p:nvSpPr>
        <p:spPr>
          <a:xfrm>
            <a:off x="2536730" y="1060574"/>
            <a:ext cx="33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Installing Windows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88647-A26E-D329-E415-85B465FF92DF}"/>
              </a:ext>
            </a:extLst>
          </p:cNvPr>
          <p:cNvSpPr txBox="1"/>
          <p:nvPr/>
        </p:nvSpPr>
        <p:spPr>
          <a:xfrm>
            <a:off x="2726669" y="2401077"/>
            <a:ext cx="21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Copying Windows Files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CB83B-2C42-A1CA-2001-7AA8955E9D7C}"/>
              </a:ext>
            </a:extLst>
          </p:cNvPr>
          <p:cNvSpPr txBox="1"/>
          <p:nvPr/>
        </p:nvSpPr>
        <p:spPr>
          <a:xfrm>
            <a:off x="2726668" y="2932673"/>
            <a:ext cx="244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Extracting Windows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EC0385-F5B4-28E0-1017-71D7AF857AF6}"/>
              </a:ext>
            </a:extLst>
          </p:cNvPr>
          <p:cNvSpPr txBox="1"/>
          <p:nvPr/>
        </p:nvSpPr>
        <p:spPr>
          <a:xfrm>
            <a:off x="2726667" y="3464269"/>
            <a:ext cx="258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90453A-15A3-7269-A85E-D9611191CA8C}"/>
              </a:ext>
            </a:extLst>
          </p:cNvPr>
          <p:cNvSpPr txBox="1"/>
          <p:nvPr/>
        </p:nvSpPr>
        <p:spPr>
          <a:xfrm>
            <a:off x="2726667" y="3995865"/>
            <a:ext cx="2789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Updates</a:t>
            </a:r>
          </a:p>
          <a:p>
            <a:endParaRPr lang="en-CA" sz="1400" dirty="0">
              <a:latin typeface="Segoe UI Variable Small Semibol" pitchFamily="2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871A23-38D6-8844-D506-C77DEBCC1F6C}"/>
              </a:ext>
            </a:extLst>
          </p:cNvPr>
          <p:cNvSpPr txBox="1"/>
          <p:nvPr/>
        </p:nvSpPr>
        <p:spPr>
          <a:xfrm>
            <a:off x="2726666" y="4527461"/>
            <a:ext cx="244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Finishing up</a:t>
            </a:r>
          </a:p>
        </p:txBody>
      </p:sp>
      <p:pic>
        <p:nvPicPr>
          <p:cNvPr id="40" name="Picture 39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424D0CD2-DFDF-107F-5AB2-0B30B0017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58" y="3033130"/>
            <a:ext cx="129394" cy="12939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4C51507E-B8E8-2E69-C8D5-1E77633D7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4764" y="2475354"/>
            <a:ext cx="146963" cy="153443"/>
          </a:xfrm>
          <a:prstGeom prst="rect">
            <a:avLst/>
          </a:prstGeom>
        </p:spPr>
      </p:pic>
      <p:pic>
        <p:nvPicPr>
          <p:cNvPr id="5" name="Picture 4" descr="A green folder with a white arrow&#10;&#10;Description automatically generated">
            <a:extLst>
              <a:ext uri="{FF2B5EF4-FFF2-40B4-BE49-F238E27FC236}">
                <a16:creationId xmlns:a16="http://schemas.microsoft.com/office/drawing/2014/main" id="{E8933821-091C-69A1-3521-99D8A100F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434" y="3582461"/>
            <a:ext cx="636951" cy="636951"/>
          </a:xfrm>
          <a:prstGeom prst="rect">
            <a:avLst/>
          </a:prstGeom>
        </p:spPr>
      </p:pic>
      <p:pic>
        <p:nvPicPr>
          <p:cNvPr id="9" name="Picture 8" descr="A yellow and blue folder&#10;&#10;Description automatically generated">
            <a:extLst>
              <a:ext uri="{FF2B5EF4-FFF2-40B4-BE49-F238E27FC236}">
                <a16:creationId xmlns:a16="http://schemas.microsoft.com/office/drawing/2014/main" id="{E86A18DF-4A01-B134-0568-709DFF3FB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830" y="3031678"/>
            <a:ext cx="550783" cy="550783"/>
          </a:xfrm>
          <a:prstGeom prst="rect">
            <a:avLst/>
          </a:prstGeom>
        </p:spPr>
      </p:pic>
      <p:pic>
        <p:nvPicPr>
          <p:cNvPr id="10" name="Picture 9" descr="A blue and green folder&#10;&#10;Description automatically generated">
            <a:extLst>
              <a:ext uri="{FF2B5EF4-FFF2-40B4-BE49-F238E27FC236}">
                <a16:creationId xmlns:a16="http://schemas.microsoft.com/office/drawing/2014/main" id="{FB141949-7775-F7F5-8A2E-D5F5AE94D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147" y="3582462"/>
            <a:ext cx="636950" cy="636950"/>
          </a:xfrm>
          <a:prstGeom prst="rect">
            <a:avLst/>
          </a:prstGeom>
        </p:spPr>
      </p:pic>
      <p:pic>
        <p:nvPicPr>
          <p:cNvPr id="11" name="Picture 10" descr="A yellow folder with a white paper inside&#10;&#10;Description automatically generated">
            <a:extLst>
              <a:ext uri="{FF2B5EF4-FFF2-40B4-BE49-F238E27FC236}">
                <a16:creationId xmlns:a16="http://schemas.microsoft.com/office/drawing/2014/main" id="{0A4664B1-CEAE-32A3-25C1-6F3D0BC6A1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385" y="3012850"/>
            <a:ext cx="679117" cy="679117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DAC20F2D-7672-8628-D453-8F76F23D9A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35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54823" y="852486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2DFE2-28B2-972E-270E-3C071814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3856"/>
          <a:stretch/>
        </p:blipFill>
        <p:spPr>
          <a:xfrm>
            <a:off x="2540547" y="1946529"/>
            <a:ext cx="5050878" cy="3420618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97759"/>
            <a:ext cx="2511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Sit Back and relax</a:t>
            </a: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935350" y="2867503"/>
            <a:ext cx="1600298" cy="144732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A05335-B62B-F9C1-EE2E-B7D5BF167593}"/>
              </a:ext>
            </a:extLst>
          </p:cNvPr>
          <p:cNvSpPr txBox="1"/>
          <p:nvPr/>
        </p:nvSpPr>
        <p:spPr>
          <a:xfrm>
            <a:off x="2536730" y="1060574"/>
            <a:ext cx="33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Installing Windows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88647-A26E-D329-E415-85B465FF92DF}"/>
              </a:ext>
            </a:extLst>
          </p:cNvPr>
          <p:cNvSpPr txBox="1"/>
          <p:nvPr/>
        </p:nvSpPr>
        <p:spPr>
          <a:xfrm>
            <a:off x="2726669" y="2401077"/>
            <a:ext cx="21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Copying Windows Files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CB83B-2C42-A1CA-2001-7AA8955E9D7C}"/>
              </a:ext>
            </a:extLst>
          </p:cNvPr>
          <p:cNvSpPr txBox="1"/>
          <p:nvPr/>
        </p:nvSpPr>
        <p:spPr>
          <a:xfrm>
            <a:off x="2726669" y="2932673"/>
            <a:ext cx="232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Extracting Windows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EC0385-F5B4-28E0-1017-71D7AF857AF6}"/>
              </a:ext>
            </a:extLst>
          </p:cNvPr>
          <p:cNvSpPr txBox="1"/>
          <p:nvPr/>
        </p:nvSpPr>
        <p:spPr>
          <a:xfrm>
            <a:off x="2726667" y="3464269"/>
            <a:ext cx="258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90453A-15A3-7269-A85E-D9611191CA8C}"/>
              </a:ext>
            </a:extLst>
          </p:cNvPr>
          <p:cNvSpPr txBox="1"/>
          <p:nvPr/>
        </p:nvSpPr>
        <p:spPr>
          <a:xfrm>
            <a:off x="2726667" y="3995865"/>
            <a:ext cx="2789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Updates</a:t>
            </a:r>
          </a:p>
          <a:p>
            <a:endParaRPr lang="en-CA" sz="1400" dirty="0">
              <a:latin typeface="Segoe UI Variable Small Semibol" pitchFamily="2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871A23-38D6-8844-D506-C77DEBCC1F6C}"/>
              </a:ext>
            </a:extLst>
          </p:cNvPr>
          <p:cNvSpPr txBox="1"/>
          <p:nvPr/>
        </p:nvSpPr>
        <p:spPr>
          <a:xfrm>
            <a:off x="2726666" y="4527461"/>
            <a:ext cx="244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Finishing up</a:t>
            </a:r>
          </a:p>
        </p:txBody>
      </p:sp>
      <p:pic>
        <p:nvPicPr>
          <p:cNvPr id="40" name="Picture 39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424D0CD2-DFDF-107F-5AB2-0B30B0017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65" y="3573761"/>
            <a:ext cx="129394" cy="12939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4C51507E-B8E8-2E69-C8D5-1E77633D7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4764" y="2475354"/>
            <a:ext cx="146963" cy="1534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013E5F-9815-53E5-C1DF-F80886FDE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2504" y="3014474"/>
            <a:ext cx="146963" cy="153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BF3D4-93C6-E356-75FF-E1E9F7CA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48" y="3694051"/>
            <a:ext cx="476395" cy="47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Microsoft Store (digital) | Logopedia | Fandom">
            <a:extLst>
              <a:ext uri="{FF2B5EF4-FFF2-40B4-BE49-F238E27FC236}">
                <a16:creationId xmlns:a16="http://schemas.microsoft.com/office/drawing/2014/main" id="{D4AEA42D-A2F3-30DA-9A1F-0A8DD428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455" y="3694051"/>
            <a:ext cx="476394" cy="4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21677102-1EF7-D00D-971D-8EC799A4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59" y="3014474"/>
            <a:ext cx="541575" cy="5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icrosoft PowerPoint - Wikipedia">
            <a:extLst>
              <a:ext uri="{FF2B5EF4-FFF2-40B4-BE49-F238E27FC236}">
                <a16:creationId xmlns:a16="http://schemas.microsoft.com/office/drawing/2014/main" id="{6A8277A8-9CC5-5CE3-FE55-46CC6C800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865" y="3059616"/>
            <a:ext cx="541575" cy="50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8CB744E4-D3BE-BF96-021F-0EBBE961B8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54823" y="852486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2DFE2-28B2-972E-270E-3C071814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3856"/>
          <a:stretch/>
        </p:blipFill>
        <p:spPr>
          <a:xfrm>
            <a:off x="2540547" y="1946529"/>
            <a:ext cx="5050878" cy="3420618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97759"/>
            <a:ext cx="2511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Sit Back and relax</a:t>
            </a: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935350" y="2867503"/>
            <a:ext cx="1600298" cy="144732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A05335-B62B-F9C1-EE2E-B7D5BF167593}"/>
              </a:ext>
            </a:extLst>
          </p:cNvPr>
          <p:cNvSpPr txBox="1"/>
          <p:nvPr/>
        </p:nvSpPr>
        <p:spPr>
          <a:xfrm>
            <a:off x="2536730" y="1060574"/>
            <a:ext cx="33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Installing Windows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88647-A26E-D329-E415-85B465FF92DF}"/>
              </a:ext>
            </a:extLst>
          </p:cNvPr>
          <p:cNvSpPr txBox="1"/>
          <p:nvPr/>
        </p:nvSpPr>
        <p:spPr>
          <a:xfrm>
            <a:off x="2726669" y="2401077"/>
            <a:ext cx="21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Copying Windows Files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CB83B-2C42-A1CA-2001-7AA8955E9D7C}"/>
              </a:ext>
            </a:extLst>
          </p:cNvPr>
          <p:cNvSpPr txBox="1"/>
          <p:nvPr/>
        </p:nvSpPr>
        <p:spPr>
          <a:xfrm>
            <a:off x="2726669" y="2932673"/>
            <a:ext cx="232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Extracting Windows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EC0385-F5B4-28E0-1017-71D7AF857AF6}"/>
              </a:ext>
            </a:extLst>
          </p:cNvPr>
          <p:cNvSpPr txBox="1"/>
          <p:nvPr/>
        </p:nvSpPr>
        <p:spPr>
          <a:xfrm>
            <a:off x="2726667" y="3464269"/>
            <a:ext cx="258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90453A-15A3-7269-A85E-D9611191CA8C}"/>
              </a:ext>
            </a:extLst>
          </p:cNvPr>
          <p:cNvSpPr txBox="1"/>
          <p:nvPr/>
        </p:nvSpPr>
        <p:spPr>
          <a:xfrm>
            <a:off x="2726667" y="3995865"/>
            <a:ext cx="2789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Updates</a:t>
            </a:r>
          </a:p>
          <a:p>
            <a:endParaRPr lang="en-CA" sz="1400" dirty="0">
              <a:latin typeface="Segoe UI Variable Small Semibol" pitchFamily="2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871A23-38D6-8844-D506-C77DEBCC1F6C}"/>
              </a:ext>
            </a:extLst>
          </p:cNvPr>
          <p:cNvSpPr txBox="1"/>
          <p:nvPr/>
        </p:nvSpPr>
        <p:spPr>
          <a:xfrm>
            <a:off x="2726666" y="4527461"/>
            <a:ext cx="244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Finishing up</a:t>
            </a:r>
          </a:p>
        </p:txBody>
      </p:sp>
      <p:pic>
        <p:nvPicPr>
          <p:cNvPr id="40" name="Picture 39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424D0CD2-DFDF-107F-5AB2-0B30B0017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65" y="4105372"/>
            <a:ext cx="129394" cy="12939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4C51507E-B8E8-2E69-C8D5-1E77633D7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4764" y="2475354"/>
            <a:ext cx="146963" cy="1534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013E5F-9815-53E5-C1DF-F80886FDE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2504" y="3014474"/>
            <a:ext cx="146963" cy="153443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36D69897-8703-33C9-DB51-A6B4A84E8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7265" y="3546070"/>
            <a:ext cx="146963" cy="153443"/>
          </a:xfrm>
          <a:prstGeom prst="rect">
            <a:avLst/>
          </a:prstGeom>
        </p:spPr>
      </p:pic>
      <p:pic>
        <p:nvPicPr>
          <p:cNvPr id="9" name="Picture 8" descr="A blue shield and a blue circle&#10;&#10;Description automatically generated">
            <a:extLst>
              <a:ext uri="{FF2B5EF4-FFF2-40B4-BE49-F238E27FC236}">
                <a16:creationId xmlns:a16="http://schemas.microsoft.com/office/drawing/2014/main" id="{C6340527-C114-6B49-5A9A-E81C89BA6C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135" y="3564728"/>
            <a:ext cx="650251" cy="650251"/>
          </a:xfrm>
          <a:prstGeom prst="rect">
            <a:avLst/>
          </a:prstGeom>
        </p:spPr>
      </p:pic>
      <p:pic>
        <p:nvPicPr>
          <p:cNvPr id="10" name="Picture 9" descr="A grey and blue gear with a blue circle&#10;&#10;Description automatically generated">
            <a:extLst>
              <a:ext uri="{FF2B5EF4-FFF2-40B4-BE49-F238E27FC236}">
                <a16:creationId xmlns:a16="http://schemas.microsoft.com/office/drawing/2014/main" id="{718ED3C9-5F8E-8A5C-9D68-F2D78EC4D7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80" y="3139143"/>
            <a:ext cx="650251" cy="650251"/>
          </a:xfrm>
          <a:prstGeom prst="rect">
            <a:avLst/>
          </a:prstGeom>
        </p:spPr>
      </p:pic>
      <p:pic>
        <p:nvPicPr>
          <p:cNvPr id="11" name="Picture 10" descr="A blue square with a white arrow&#10;&#10;Description automatically generated">
            <a:extLst>
              <a:ext uri="{FF2B5EF4-FFF2-40B4-BE49-F238E27FC236}">
                <a16:creationId xmlns:a16="http://schemas.microsoft.com/office/drawing/2014/main" id="{32B2B944-1A70-A9D2-C38D-F71086C262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88" y="2912353"/>
            <a:ext cx="677087" cy="677087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7DA956D8-ACBB-9E05-7506-00D315A265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1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54823" y="852486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2DFE2-28B2-972E-270E-3C071814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3856"/>
          <a:stretch/>
        </p:blipFill>
        <p:spPr>
          <a:xfrm>
            <a:off x="2540547" y="1946529"/>
            <a:ext cx="5050878" cy="3420618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97759"/>
            <a:ext cx="2511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Sit Back and relax</a:t>
            </a: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935350" y="2867503"/>
            <a:ext cx="1600298" cy="144732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A05335-B62B-F9C1-EE2E-B7D5BF167593}"/>
              </a:ext>
            </a:extLst>
          </p:cNvPr>
          <p:cNvSpPr txBox="1"/>
          <p:nvPr/>
        </p:nvSpPr>
        <p:spPr>
          <a:xfrm>
            <a:off x="2536730" y="1060574"/>
            <a:ext cx="33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Installing Windows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88647-A26E-D329-E415-85B465FF92DF}"/>
              </a:ext>
            </a:extLst>
          </p:cNvPr>
          <p:cNvSpPr txBox="1"/>
          <p:nvPr/>
        </p:nvSpPr>
        <p:spPr>
          <a:xfrm>
            <a:off x="2726669" y="2401077"/>
            <a:ext cx="21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Copying Windows Files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CB83B-2C42-A1CA-2001-7AA8955E9D7C}"/>
              </a:ext>
            </a:extLst>
          </p:cNvPr>
          <p:cNvSpPr txBox="1"/>
          <p:nvPr/>
        </p:nvSpPr>
        <p:spPr>
          <a:xfrm>
            <a:off x="2726669" y="2932673"/>
            <a:ext cx="232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Extracting Windows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EC0385-F5B4-28E0-1017-71D7AF857AF6}"/>
              </a:ext>
            </a:extLst>
          </p:cNvPr>
          <p:cNvSpPr txBox="1"/>
          <p:nvPr/>
        </p:nvSpPr>
        <p:spPr>
          <a:xfrm>
            <a:off x="2726667" y="3464269"/>
            <a:ext cx="258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90453A-15A3-7269-A85E-D9611191CA8C}"/>
              </a:ext>
            </a:extLst>
          </p:cNvPr>
          <p:cNvSpPr txBox="1"/>
          <p:nvPr/>
        </p:nvSpPr>
        <p:spPr>
          <a:xfrm>
            <a:off x="2726667" y="3995865"/>
            <a:ext cx="2789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Updates</a:t>
            </a:r>
          </a:p>
          <a:p>
            <a:endParaRPr lang="en-CA" sz="1400" dirty="0">
              <a:latin typeface="Segoe UI Variable Small Semibol" pitchFamily="2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871A23-38D6-8844-D506-C77DEBCC1F6C}"/>
              </a:ext>
            </a:extLst>
          </p:cNvPr>
          <p:cNvSpPr txBox="1"/>
          <p:nvPr/>
        </p:nvSpPr>
        <p:spPr>
          <a:xfrm>
            <a:off x="2726667" y="4527461"/>
            <a:ext cx="12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Finishing up</a:t>
            </a:r>
          </a:p>
        </p:txBody>
      </p:sp>
      <p:pic>
        <p:nvPicPr>
          <p:cNvPr id="40" name="Picture 39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424D0CD2-DFDF-107F-5AB2-0B30B0017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10" y="4628796"/>
            <a:ext cx="129394" cy="12939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4C51507E-B8E8-2E69-C8D5-1E77633D7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4764" y="2475354"/>
            <a:ext cx="146963" cy="1534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013E5F-9815-53E5-C1DF-F80886FDE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2504" y="3014474"/>
            <a:ext cx="146963" cy="153443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36D69897-8703-33C9-DB51-A6B4A84E8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7265" y="3546070"/>
            <a:ext cx="146963" cy="153443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DF8E2D0E-052F-D2C7-A8AF-33692C038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7264" y="4073049"/>
            <a:ext cx="146963" cy="1534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B7AFEC-D94F-2455-B555-CFDBC43FD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824" y="2708854"/>
            <a:ext cx="1605971" cy="1605971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CF896E1-5961-49E4-AB38-B9635ECFD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TextBox 1023">
            <a:extLst>
              <a:ext uri="{FF2B5EF4-FFF2-40B4-BE49-F238E27FC236}">
                <a16:creationId xmlns:a16="http://schemas.microsoft.com/office/drawing/2014/main" id="{C6DD5527-7C87-8A5E-B8FF-51D254EEFBB8}"/>
              </a:ext>
            </a:extLst>
          </p:cNvPr>
          <p:cNvSpPr txBox="1"/>
          <p:nvPr/>
        </p:nvSpPr>
        <p:spPr>
          <a:xfrm>
            <a:off x="5791049" y="3121223"/>
            <a:ext cx="141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Restarting</a:t>
            </a: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 descr="A white circle on a black background">
            <a:extLst>
              <a:ext uri="{FF2B5EF4-FFF2-40B4-BE49-F238E27FC236}">
                <a16:creationId xmlns:a16="http://schemas.microsoft.com/office/drawing/2014/main" id="{F701943B-647C-0D23-0DED-394806BBA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86" y="3174627"/>
            <a:ext cx="239383" cy="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7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20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0;p2" descr="Logo, company name&#10;&#10;Description automatically generated">
            <a:extLst>
              <a:ext uri="{FF2B5EF4-FFF2-40B4-BE49-F238E27FC236}">
                <a16:creationId xmlns:a16="http://schemas.microsoft.com/office/drawing/2014/main" id="{525B061F-BF5B-BC40-E9BB-80B6C0AF83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469" t="21274" r="6469" b="21273"/>
          <a:stretch/>
        </p:blipFill>
        <p:spPr>
          <a:xfrm>
            <a:off x="5281961" y="2866642"/>
            <a:ext cx="1628077" cy="562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2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78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7CBD5F-C69E-2F07-3BF8-8D06414A72B0}"/>
              </a:ext>
            </a:extLst>
          </p:cNvPr>
          <p:cNvSpPr/>
          <p:nvPr/>
        </p:nvSpPr>
        <p:spPr>
          <a:xfrm>
            <a:off x="5607603" y="2969643"/>
            <a:ext cx="976793" cy="918714"/>
          </a:xfrm>
          <a:prstGeom prst="roundRect">
            <a:avLst>
              <a:gd name="adj" fmla="val 45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13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7CBD5F-C69E-2F07-3BF8-8D06414A72B0}"/>
              </a:ext>
            </a:extLst>
          </p:cNvPr>
          <p:cNvSpPr/>
          <p:nvPr/>
        </p:nvSpPr>
        <p:spPr>
          <a:xfrm>
            <a:off x="5523338" y="2890388"/>
            <a:ext cx="1145324" cy="1077224"/>
          </a:xfrm>
          <a:prstGeom prst="roundRect">
            <a:avLst>
              <a:gd name="adj" fmla="val 45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3EA225-0949-E586-AE27-81EAFCF979A9}"/>
              </a:ext>
            </a:extLst>
          </p:cNvPr>
          <p:cNvSpPr/>
          <p:nvPr/>
        </p:nvSpPr>
        <p:spPr>
          <a:xfrm>
            <a:off x="6893350" y="3429000"/>
            <a:ext cx="152675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0CD6D6-73BE-3912-7243-C5EEFE6C3AF5}"/>
              </a:ext>
            </a:extLst>
          </p:cNvPr>
          <p:cNvSpPr/>
          <p:nvPr/>
        </p:nvSpPr>
        <p:spPr>
          <a:xfrm rot="16200000">
            <a:off x="5355485" y="4950432"/>
            <a:ext cx="152675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09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0.1213 L -0.00182 -0.227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2409 -0.00324 L -0.11497 -0.00208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9EF4E0C0-01E8-C01F-1EE1-54DA1552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7" y="2852334"/>
            <a:ext cx="1228725" cy="115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8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p4">
            <a:extLst>
              <a:ext uri="{FF2B5EF4-FFF2-40B4-BE49-F238E27FC236}">
                <a16:creationId xmlns:a16="http://schemas.microsoft.com/office/drawing/2014/main" id="{C652E574-E29B-DC63-104F-2F9A75B2D3EF}"/>
              </a:ext>
            </a:extLst>
          </p:cNvPr>
          <p:cNvSpPr txBox="1"/>
          <p:nvPr/>
        </p:nvSpPr>
        <p:spPr>
          <a:xfrm>
            <a:off x="256477" y="323386"/>
            <a:ext cx="275400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Press any key to boot to CD / DVD</a:t>
            </a:r>
            <a:r>
              <a:rPr lang="en-US" sz="11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1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633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9EF4E0C0-01E8-C01F-1EE1-54DA1552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1" y="2707041"/>
            <a:ext cx="942978" cy="8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circle on a black background">
            <a:extLst>
              <a:ext uri="{FF2B5EF4-FFF2-40B4-BE49-F238E27FC236}">
                <a16:creationId xmlns:a16="http://schemas.microsoft.com/office/drawing/2014/main" id="{C6D397BC-4323-B029-234F-5E14C9375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08" y="4043692"/>
            <a:ext cx="239383" cy="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00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9EF4E0C0-01E8-C01F-1EE1-54DA1552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1" y="2707041"/>
            <a:ext cx="942978" cy="8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circle on a black background">
            <a:extLst>
              <a:ext uri="{FF2B5EF4-FFF2-40B4-BE49-F238E27FC236}">
                <a16:creationId xmlns:a16="http://schemas.microsoft.com/office/drawing/2014/main" id="{C6D397BC-4323-B029-234F-5E14C9375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08" y="4043692"/>
            <a:ext cx="239383" cy="239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661E4A-A172-70F5-87EC-58ADA5DB8760}"/>
              </a:ext>
            </a:extLst>
          </p:cNvPr>
          <p:cNvSpPr txBox="1"/>
          <p:nvPr/>
        </p:nvSpPr>
        <p:spPr>
          <a:xfrm>
            <a:off x="4200995" y="447499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strike="noStrike" spc="-1" dirty="0">
                <a:solidFill>
                  <a:schemeClr val="lt1"/>
                </a:solidFill>
                <a:latin typeface="Segoe UI Variable Display" pitchFamily="2" charset="0"/>
              </a:rPr>
              <a:t>Setup is updating registry settings</a:t>
            </a:r>
            <a:endParaRPr lang="en-US" sz="1800" b="1" strike="noStrike" spc="-1" dirty="0">
              <a:solidFill>
                <a:srgbClr val="FFFFFF"/>
              </a:solidFill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0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9EF4E0C0-01E8-C01F-1EE1-54DA1552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1" y="2707041"/>
            <a:ext cx="942978" cy="8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circle on a black background">
            <a:extLst>
              <a:ext uri="{FF2B5EF4-FFF2-40B4-BE49-F238E27FC236}">
                <a16:creationId xmlns:a16="http://schemas.microsoft.com/office/drawing/2014/main" id="{C6D397BC-4323-B029-234F-5E14C9375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08" y="4043692"/>
            <a:ext cx="239383" cy="239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AA1298-78FC-8654-00D6-7EED6357CA2D}"/>
              </a:ext>
            </a:extLst>
          </p:cNvPr>
          <p:cNvSpPr txBox="1"/>
          <p:nvPr/>
        </p:nvSpPr>
        <p:spPr>
          <a:xfrm>
            <a:off x="5295276" y="4380266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strike="noStrike" spc="-1" dirty="0">
                <a:solidFill>
                  <a:schemeClr val="lt1"/>
                </a:solidFill>
                <a:latin typeface="Segoe UI Variable Display" pitchFamily="2" charset="0"/>
              </a:rPr>
              <a:t>Getting Ready</a:t>
            </a:r>
            <a:endParaRPr lang="en-US" sz="1800" b="1" strike="noStrike" spc="-1" dirty="0">
              <a:solidFill>
                <a:srgbClr val="FFFFFF"/>
              </a:solidFill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37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54823" y="852486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2DFE2-28B2-972E-270E-3C071814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3856"/>
          <a:stretch/>
        </p:blipFill>
        <p:spPr>
          <a:xfrm>
            <a:off x="2540547" y="1946529"/>
            <a:ext cx="5050878" cy="3420618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36732" y="1397759"/>
            <a:ext cx="2511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Sit Back and relax</a:t>
            </a:r>
          </a:p>
        </p:txBody>
      </p:sp>
      <p:pic>
        <p:nvPicPr>
          <p:cNvPr id="18" name="Picture 17" descr="A blue and purple wavy shapes&#10;&#10;Description automatically generated">
            <a:extLst>
              <a:ext uri="{FF2B5EF4-FFF2-40B4-BE49-F238E27FC236}">
                <a16:creationId xmlns:a16="http://schemas.microsoft.com/office/drawing/2014/main" id="{01625868-13D8-F4EE-10D3-B5D2F2C45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935350" y="2867503"/>
            <a:ext cx="1600298" cy="1447322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A05335-B62B-F9C1-EE2E-B7D5BF167593}"/>
              </a:ext>
            </a:extLst>
          </p:cNvPr>
          <p:cNvSpPr txBox="1"/>
          <p:nvPr/>
        </p:nvSpPr>
        <p:spPr>
          <a:xfrm>
            <a:off x="2536730" y="1060574"/>
            <a:ext cx="334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Installing Windows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88647-A26E-D329-E415-85B465FF92DF}"/>
              </a:ext>
            </a:extLst>
          </p:cNvPr>
          <p:cNvSpPr txBox="1"/>
          <p:nvPr/>
        </p:nvSpPr>
        <p:spPr>
          <a:xfrm>
            <a:off x="2726669" y="2401077"/>
            <a:ext cx="21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Copying Windows Files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CB83B-2C42-A1CA-2001-7AA8955E9D7C}"/>
              </a:ext>
            </a:extLst>
          </p:cNvPr>
          <p:cNvSpPr txBox="1"/>
          <p:nvPr/>
        </p:nvSpPr>
        <p:spPr>
          <a:xfrm>
            <a:off x="2726669" y="2932673"/>
            <a:ext cx="232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Extracting Windows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EC0385-F5B4-28E0-1017-71D7AF857AF6}"/>
              </a:ext>
            </a:extLst>
          </p:cNvPr>
          <p:cNvSpPr txBox="1"/>
          <p:nvPr/>
        </p:nvSpPr>
        <p:spPr>
          <a:xfrm>
            <a:off x="2726667" y="3464269"/>
            <a:ext cx="258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90453A-15A3-7269-A85E-D9611191CA8C}"/>
              </a:ext>
            </a:extLst>
          </p:cNvPr>
          <p:cNvSpPr txBox="1"/>
          <p:nvPr/>
        </p:nvSpPr>
        <p:spPr>
          <a:xfrm>
            <a:off x="2726667" y="3995865"/>
            <a:ext cx="2789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Installing Windows Updates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Variable Small Semibol" pitchFamily="2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871A23-38D6-8844-D506-C77DEBCC1F6C}"/>
              </a:ext>
            </a:extLst>
          </p:cNvPr>
          <p:cNvSpPr txBox="1"/>
          <p:nvPr/>
        </p:nvSpPr>
        <p:spPr>
          <a:xfrm>
            <a:off x="2726667" y="4527461"/>
            <a:ext cx="12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Finishing up</a:t>
            </a:r>
          </a:p>
        </p:txBody>
      </p:sp>
      <p:pic>
        <p:nvPicPr>
          <p:cNvPr id="40" name="Picture 39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424D0CD2-DFDF-107F-5AB2-0B30B0017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10" y="4628796"/>
            <a:ext cx="129394" cy="129394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4C51507E-B8E8-2E69-C8D5-1E77633D7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4764" y="2475354"/>
            <a:ext cx="146963" cy="1534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3013E5F-9815-53E5-C1DF-F80886FDE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2504" y="3014474"/>
            <a:ext cx="146963" cy="153443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36D69897-8703-33C9-DB51-A6B4A84E8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7265" y="3546070"/>
            <a:ext cx="146963" cy="153443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DF8E2D0E-052F-D2C7-A8AF-33692C038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7264" y="4073049"/>
            <a:ext cx="146963" cy="1534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B7AFEC-D94F-2455-B555-CFDBC43FD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824" y="2708854"/>
            <a:ext cx="1605971" cy="1605971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CF896E1-5961-49E4-AB38-B9635ECFD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93488" y="966148"/>
            <a:ext cx="110798" cy="1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4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TextBox 1023">
            <a:extLst>
              <a:ext uri="{FF2B5EF4-FFF2-40B4-BE49-F238E27FC236}">
                <a16:creationId xmlns:a16="http://schemas.microsoft.com/office/drawing/2014/main" id="{C6DD5527-7C87-8A5E-B8FF-51D254EEFBB8}"/>
              </a:ext>
            </a:extLst>
          </p:cNvPr>
          <p:cNvSpPr txBox="1"/>
          <p:nvPr/>
        </p:nvSpPr>
        <p:spPr>
          <a:xfrm>
            <a:off x="5791049" y="3121223"/>
            <a:ext cx="141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Restarting</a:t>
            </a: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 descr="A white circle on a black background">
            <a:extLst>
              <a:ext uri="{FF2B5EF4-FFF2-40B4-BE49-F238E27FC236}">
                <a16:creationId xmlns:a16="http://schemas.microsoft.com/office/drawing/2014/main" id="{F701943B-647C-0D23-0DED-394806BBA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86" y="3174627"/>
            <a:ext cx="239383" cy="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14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0;p2" descr="Logo, company name&#10;&#10;Description automatically generated">
            <a:extLst>
              <a:ext uri="{FF2B5EF4-FFF2-40B4-BE49-F238E27FC236}">
                <a16:creationId xmlns:a16="http://schemas.microsoft.com/office/drawing/2014/main" id="{525B061F-BF5B-BC40-E9BB-80B6C0AF83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469" t="21274" r="6469" b="21273"/>
          <a:stretch/>
        </p:blipFill>
        <p:spPr>
          <a:xfrm>
            <a:off x="5281961" y="2866642"/>
            <a:ext cx="1628077" cy="562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4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83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7CBD5F-C69E-2F07-3BF8-8D06414A72B0}"/>
              </a:ext>
            </a:extLst>
          </p:cNvPr>
          <p:cNvSpPr/>
          <p:nvPr/>
        </p:nvSpPr>
        <p:spPr>
          <a:xfrm>
            <a:off x="5607603" y="2969643"/>
            <a:ext cx="976793" cy="918714"/>
          </a:xfrm>
          <a:prstGeom prst="roundRect">
            <a:avLst>
              <a:gd name="adj" fmla="val 45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3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7CBD5F-C69E-2F07-3BF8-8D06414A72B0}"/>
              </a:ext>
            </a:extLst>
          </p:cNvPr>
          <p:cNvSpPr/>
          <p:nvPr/>
        </p:nvSpPr>
        <p:spPr>
          <a:xfrm>
            <a:off x="5523338" y="2890388"/>
            <a:ext cx="1145324" cy="1077224"/>
          </a:xfrm>
          <a:prstGeom prst="roundRect">
            <a:avLst>
              <a:gd name="adj" fmla="val 45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3EA225-0949-E586-AE27-81EAFCF979A9}"/>
              </a:ext>
            </a:extLst>
          </p:cNvPr>
          <p:cNvSpPr/>
          <p:nvPr/>
        </p:nvSpPr>
        <p:spPr>
          <a:xfrm>
            <a:off x="6893350" y="3429000"/>
            <a:ext cx="152675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0CD6D6-73BE-3912-7243-C5EEFE6C3AF5}"/>
              </a:ext>
            </a:extLst>
          </p:cNvPr>
          <p:cNvSpPr/>
          <p:nvPr/>
        </p:nvSpPr>
        <p:spPr>
          <a:xfrm rot="16200000">
            <a:off x="5355485" y="4950432"/>
            <a:ext cx="1526750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04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0.1213 L -0.00182 -0.227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2409 -0.00324 L -0.11497 -0.00208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0;p4">
            <a:extLst>
              <a:ext uri="{FF2B5EF4-FFF2-40B4-BE49-F238E27FC236}">
                <a16:creationId xmlns:a16="http://schemas.microsoft.com/office/drawing/2014/main" id="{F221CBD4-35FE-1F75-8379-92C72722ECB3}"/>
              </a:ext>
            </a:extLst>
          </p:cNvPr>
          <p:cNvSpPr txBox="1"/>
          <p:nvPr/>
        </p:nvSpPr>
        <p:spPr>
          <a:xfrm>
            <a:off x="256477" y="323386"/>
            <a:ext cx="275400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Press any key to boot to CD / DVD</a:t>
            </a:r>
            <a:r>
              <a:rPr lang="en-US" sz="11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..</a:t>
            </a:r>
            <a:endParaRPr sz="11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880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9EF4E0C0-01E8-C01F-1EE1-54DA1552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7" y="2852334"/>
            <a:ext cx="1228725" cy="115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1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:fade/>
      </p:transition>
    </mc:Choice>
    <mc:Fallback xmlns="">
      <p:transition spd="slow" advClick="0" advTm="2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9EF4E0C0-01E8-C01F-1EE1-54DA1552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1" y="2707041"/>
            <a:ext cx="942978" cy="8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circle on a black background">
            <a:extLst>
              <a:ext uri="{FF2B5EF4-FFF2-40B4-BE49-F238E27FC236}">
                <a16:creationId xmlns:a16="http://schemas.microsoft.com/office/drawing/2014/main" id="{C6D397BC-4323-B029-234F-5E14C9375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08" y="4043692"/>
            <a:ext cx="239383" cy="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6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9EF4E0C0-01E8-C01F-1EE1-54DA1552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1" y="2707041"/>
            <a:ext cx="942978" cy="8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hite circle on a black background">
            <a:extLst>
              <a:ext uri="{FF2B5EF4-FFF2-40B4-BE49-F238E27FC236}">
                <a16:creationId xmlns:a16="http://schemas.microsoft.com/office/drawing/2014/main" id="{C6D397BC-4323-B029-234F-5E14C9375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08" y="4043692"/>
            <a:ext cx="239383" cy="239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AA1298-78FC-8654-00D6-7EED6357CA2D}"/>
              </a:ext>
            </a:extLst>
          </p:cNvPr>
          <p:cNvSpPr txBox="1"/>
          <p:nvPr/>
        </p:nvSpPr>
        <p:spPr>
          <a:xfrm>
            <a:off x="5175356" y="4380266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Variable Display" pitchFamily="2" charset="0"/>
                <a:ea typeface="+mn-ea"/>
                <a:cs typeface="+mn-cs"/>
              </a:rPr>
              <a:t>Just a Moments</a:t>
            </a:r>
            <a:endParaRPr kumimoji="0" lang="en-US" sz="1800" b="1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76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E7E26BDA-4FED-6377-61CE-ECD99B5779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72" t="11943" r="13981" b="12917"/>
          <a:stretch/>
        </p:blipFill>
        <p:spPr>
          <a:xfrm>
            <a:off x="2354823" y="852486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D3580C62-56C6-759B-D9CB-FBA818575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06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54823" y="852486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white circle on a black background">
            <a:extLst>
              <a:ext uri="{FF2B5EF4-FFF2-40B4-BE49-F238E27FC236}">
                <a16:creationId xmlns:a16="http://schemas.microsoft.com/office/drawing/2014/main" id="{11BA06CC-E259-9111-5F0F-5F78BB50F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01" y="3197401"/>
            <a:ext cx="508897" cy="5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8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6E0AB7B-757E-F654-5B8E-F12548AD7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6"/>
                    </a14:imgEffect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43" t="30402" r="55221" b="25041"/>
          <a:stretch/>
        </p:blipFill>
        <p:spPr>
          <a:xfrm>
            <a:off x="2791148" y="2206064"/>
            <a:ext cx="2987040" cy="3055620"/>
          </a:xfrm>
          <a:prstGeom prst="roundRect">
            <a:avLst>
              <a:gd name="adj" fmla="val 364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8" y="1086014"/>
            <a:ext cx="4800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Is this the right country or region?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Choose the right country or region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249956-54C6-46AF-3599-318DD8D16A5C}"/>
              </a:ext>
            </a:extLst>
          </p:cNvPr>
          <p:cNvSpPr/>
          <p:nvPr/>
        </p:nvSpPr>
        <p:spPr>
          <a:xfrm>
            <a:off x="3092461" y="2402848"/>
            <a:ext cx="2384414" cy="300898"/>
          </a:xfrm>
          <a:prstGeom prst="roundRect">
            <a:avLst>
              <a:gd name="adj" fmla="val 50000"/>
            </a:avLst>
          </a:prstGeom>
          <a:solidFill>
            <a:srgbClr val="0039AC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A7FFB-25B6-DB20-3DD4-A90DF1704DE4}"/>
              </a:ext>
            </a:extLst>
          </p:cNvPr>
          <p:cNvSpPr txBox="1"/>
          <p:nvPr/>
        </p:nvSpPr>
        <p:spPr>
          <a:xfrm>
            <a:off x="3385993" y="2445555"/>
            <a:ext cx="14679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Search region</a:t>
            </a:r>
          </a:p>
        </p:txBody>
      </p:sp>
      <p:pic>
        <p:nvPicPr>
          <p:cNvPr id="21" name="Graphic 20" descr="Magnifying glass with solid fill">
            <a:extLst>
              <a:ext uri="{FF2B5EF4-FFF2-40B4-BE49-F238E27FC236}">
                <a16:creationId xmlns:a16="http://schemas.microsoft.com/office/drawing/2014/main" id="{8B531B04-2119-081F-49DF-EAF517A13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140" y="2486210"/>
            <a:ext cx="134135" cy="1341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93BEBD-5CCF-28B9-8478-968764BAB644}"/>
              </a:ext>
            </a:extLst>
          </p:cNvPr>
          <p:cNvSpPr txBox="1"/>
          <p:nvPr/>
        </p:nvSpPr>
        <p:spPr>
          <a:xfrm>
            <a:off x="3362325" y="3648180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Mexico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969E3-53CA-C148-78E4-57DE1EFC053F}"/>
              </a:ext>
            </a:extLst>
          </p:cNvPr>
          <p:cNvSpPr txBox="1"/>
          <p:nvPr/>
        </p:nvSpPr>
        <p:spPr>
          <a:xfrm>
            <a:off x="3362325" y="2953323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Canada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A70C78-0E8D-B7F6-998C-84F46A1FF24F}"/>
              </a:ext>
            </a:extLst>
          </p:cNvPr>
          <p:cNvSpPr txBox="1"/>
          <p:nvPr/>
        </p:nvSpPr>
        <p:spPr>
          <a:xfrm>
            <a:off x="3362325" y="3298131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India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F0B7BB-D80E-304A-5E8C-FE4B844E8AE3}"/>
              </a:ext>
            </a:extLst>
          </p:cNvPr>
          <p:cNvSpPr txBox="1"/>
          <p:nvPr/>
        </p:nvSpPr>
        <p:spPr>
          <a:xfrm>
            <a:off x="3362325" y="4347124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United Kingdom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4B3BD2-997A-F93B-6943-B4200ECAE6AB}"/>
              </a:ext>
            </a:extLst>
          </p:cNvPr>
          <p:cNvSpPr txBox="1"/>
          <p:nvPr/>
        </p:nvSpPr>
        <p:spPr>
          <a:xfrm>
            <a:off x="3362325" y="4696019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Turkey</a:t>
            </a:r>
          </a:p>
        </p:txBody>
      </p:sp>
      <p:pic>
        <p:nvPicPr>
          <p:cNvPr id="1034" name="Picture 10" descr="7 Facts about Canada's flag">
            <a:extLst>
              <a:ext uri="{FF2B5EF4-FFF2-40B4-BE49-F238E27FC236}">
                <a16:creationId xmlns:a16="http://schemas.microsoft.com/office/drawing/2014/main" id="{1955529C-D703-66EF-9020-114FCB56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58" y="3012667"/>
            <a:ext cx="160087" cy="112144"/>
          </a:xfrm>
          <a:prstGeom prst="roundRect">
            <a:avLst>
              <a:gd name="adj" fmla="val 91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F67E56-FD8C-E726-9229-7AAF8041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58" y="3360176"/>
            <a:ext cx="160087" cy="106741"/>
          </a:xfrm>
          <a:prstGeom prst="roundRect">
            <a:avLst>
              <a:gd name="adj" fmla="val 59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41A78F4-19DD-C1E4-711F-B7101F7C0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85" y="3715352"/>
            <a:ext cx="168832" cy="96488"/>
          </a:xfrm>
          <a:prstGeom prst="roundRect">
            <a:avLst>
              <a:gd name="adj" fmla="val 5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55F9092-FBEA-1472-E32C-7ABDCC689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031" y="4420158"/>
            <a:ext cx="192978" cy="96489"/>
          </a:xfrm>
          <a:prstGeom prst="roundRect">
            <a:avLst>
              <a:gd name="adj" fmla="val 39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0EC8157-7CD4-75EE-AB82-5E8982868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66" y="4744696"/>
            <a:ext cx="191800" cy="127866"/>
          </a:xfrm>
          <a:prstGeom prst="roundRect">
            <a:avLst>
              <a:gd name="adj" fmla="val 53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F8950B6-6C24-643B-9448-1A597808B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85" y="4065400"/>
            <a:ext cx="183380" cy="96489"/>
          </a:xfrm>
          <a:prstGeom prst="roundRect">
            <a:avLst>
              <a:gd name="adj" fmla="val 558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38A5AA-55FB-0E4F-8AC6-C27E74882CEE}"/>
              </a:ext>
            </a:extLst>
          </p:cNvPr>
          <p:cNvSpPr txBox="1"/>
          <p:nvPr/>
        </p:nvSpPr>
        <p:spPr>
          <a:xfrm>
            <a:off x="3362325" y="3998229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United States</a:t>
            </a:r>
          </a:p>
        </p:txBody>
      </p:sp>
      <p:pic>
        <p:nvPicPr>
          <p:cNvPr id="33" name="Picture 32" descr="A blue and purple wavy shapes&#10;&#10;Description automatically generated">
            <a:extLst>
              <a:ext uri="{FF2B5EF4-FFF2-40B4-BE49-F238E27FC236}">
                <a16:creationId xmlns:a16="http://schemas.microsoft.com/office/drawing/2014/main" id="{73697333-928F-C612-2140-04A931392D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358331" y="3038338"/>
            <a:ext cx="1497142" cy="1354028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5" name="Graphic 34" descr="Earth globe: Americas with solid fill">
            <a:extLst>
              <a:ext uri="{FF2B5EF4-FFF2-40B4-BE49-F238E27FC236}">
                <a16:creationId xmlns:a16="http://schemas.microsoft.com/office/drawing/2014/main" id="{75BBC7FA-DC4D-3C12-5BCF-15237664B6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81131" y="3208103"/>
            <a:ext cx="1051542" cy="10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50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6E0AB7B-757E-F654-5B8E-F12548AD7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6"/>
                    </a14:imgEffect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43" t="30402" r="55221" b="25041"/>
          <a:stretch/>
        </p:blipFill>
        <p:spPr>
          <a:xfrm>
            <a:off x="2791148" y="2206064"/>
            <a:ext cx="2987040" cy="3055620"/>
          </a:xfrm>
          <a:prstGeom prst="roundRect">
            <a:avLst>
              <a:gd name="adj" fmla="val 364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8" y="1086014"/>
            <a:ext cx="4800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Is this the right country or region?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Choose the right country or region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249956-54C6-46AF-3599-318DD8D16A5C}"/>
              </a:ext>
            </a:extLst>
          </p:cNvPr>
          <p:cNvSpPr/>
          <p:nvPr/>
        </p:nvSpPr>
        <p:spPr>
          <a:xfrm>
            <a:off x="3092461" y="2402848"/>
            <a:ext cx="2384414" cy="300898"/>
          </a:xfrm>
          <a:prstGeom prst="roundRect">
            <a:avLst>
              <a:gd name="adj" fmla="val 50000"/>
            </a:avLst>
          </a:prstGeom>
          <a:solidFill>
            <a:srgbClr val="0039AC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A7FFB-25B6-DB20-3DD4-A90DF1704DE4}"/>
              </a:ext>
            </a:extLst>
          </p:cNvPr>
          <p:cNvSpPr txBox="1"/>
          <p:nvPr/>
        </p:nvSpPr>
        <p:spPr>
          <a:xfrm>
            <a:off x="3385993" y="2445555"/>
            <a:ext cx="14679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Search region</a:t>
            </a:r>
          </a:p>
        </p:txBody>
      </p:sp>
      <p:pic>
        <p:nvPicPr>
          <p:cNvPr id="21" name="Graphic 20" descr="Magnifying glass with solid fill">
            <a:extLst>
              <a:ext uri="{FF2B5EF4-FFF2-40B4-BE49-F238E27FC236}">
                <a16:creationId xmlns:a16="http://schemas.microsoft.com/office/drawing/2014/main" id="{8B531B04-2119-081F-49DF-EAF517A13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9140" y="2486210"/>
            <a:ext cx="134135" cy="1341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93BEBD-5CCF-28B9-8478-968764BAB644}"/>
              </a:ext>
            </a:extLst>
          </p:cNvPr>
          <p:cNvSpPr txBox="1"/>
          <p:nvPr/>
        </p:nvSpPr>
        <p:spPr>
          <a:xfrm>
            <a:off x="3362325" y="3648180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Mexico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969E3-53CA-C148-78E4-57DE1EFC053F}"/>
              </a:ext>
            </a:extLst>
          </p:cNvPr>
          <p:cNvSpPr txBox="1"/>
          <p:nvPr/>
        </p:nvSpPr>
        <p:spPr>
          <a:xfrm>
            <a:off x="3362325" y="2953323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Canada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A70C78-0E8D-B7F6-998C-84F46A1FF24F}"/>
              </a:ext>
            </a:extLst>
          </p:cNvPr>
          <p:cNvSpPr txBox="1"/>
          <p:nvPr/>
        </p:nvSpPr>
        <p:spPr>
          <a:xfrm>
            <a:off x="3362325" y="3298131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India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F0B7BB-D80E-304A-5E8C-FE4B844E8AE3}"/>
              </a:ext>
            </a:extLst>
          </p:cNvPr>
          <p:cNvSpPr txBox="1"/>
          <p:nvPr/>
        </p:nvSpPr>
        <p:spPr>
          <a:xfrm>
            <a:off x="3362325" y="4347124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United Kingdom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4B3BD2-997A-F93B-6943-B4200ECAE6AB}"/>
              </a:ext>
            </a:extLst>
          </p:cNvPr>
          <p:cNvSpPr txBox="1"/>
          <p:nvPr/>
        </p:nvSpPr>
        <p:spPr>
          <a:xfrm>
            <a:off x="3362325" y="4696019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Turkey</a:t>
            </a:r>
          </a:p>
        </p:txBody>
      </p:sp>
      <p:pic>
        <p:nvPicPr>
          <p:cNvPr id="1034" name="Picture 10" descr="7 Facts about Canada's flag">
            <a:extLst>
              <a:ext uri="{FF2B5EF4-FFF2-40B4-BE49-F238E27FC236}">
                <a16:creationId xmlns:a16="http://schemas.microsoft.com/office/drawing/2014/main" id="{1955529C-D703-66EF-9020-114FCB561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58" y="3012667"/>
            <a:ext cx="160087" cy="112144"/>
          </a:xfrm>
          <a:prstGeom prst="roundRect">
            <a:avLst>
              <a:gd name="adj" fmla="val 91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6F67E56-FD8C-E726-9229-7AAF8041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58" y="3360176"/>
            <a:ext cx="160087" cy="106741"/>
          </a:xfrm>
          <a:prstGeom prst="roundRect">
            <a:avLst>
              <a:gd name="adj" fmla="val 59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41A78F4-19DD-C1E4-711F-B7101F7C0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85" y="3715352"/>
            <a:ext cx="168832" cy="96488"/>
          </a:xfrm>
          <a:prstGeom prst="roundRect">
            <a:avLst>
              <a:gd name="adj" fmla="val 5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55F9092-FBEA-1472-E32C-7ABDCC689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031" y="4420158"/>
            <a:ext cx="192978" cy="96489"/>
          </a:xfrm>
          <a:prstGeom prst="roundRect">
            <a:avLst>
              <a:gd name="adj" fmla="val 39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0EC8157-7CD4-75EE-AB82-5E8982868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66" y="4744696"/>
            <a:ext cx="191800" cy="127866"/>
          </a:xfrm>
          <a:prstGeom prst="roundRect">
            <a:avLst>
              <a:gd name="adj" fmla="val 53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blue and purple wavy shapes&#10;&#10;Description automatically generated">
            <a:extLst>
              <a:ext uri="{FF2B5EF4-FFF2-40B4-BE49-F238E27FC236}">
                <a16:creationId xmlns:a16="http://schemas.microsoft.com/office/drawing/2014/main" id="{73697333-928F-C612-2140-04A931392DE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358331" y="3038338"/>
            <a:ext cx="1497142" cy="1354028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5" name="Graphic 34" descr="Earth globe: Americas with solid fill">
            <a:extLst>
              <a:ext uri="{FF2B5EF4-FFF2-40B4-BE49-F238E27FC236}">
                <a16:creationId xmlns:a16="http://schemas.microsoft.com/office/drawing/2014/main" id="{75BBC7FA-DC4D-3C12-5BCF-15237664B6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81131" y="3208103"/>
            <a:ext cx="1051542" cy="1051542"/>
          </a:xfrm>
          <a:prstGeom prst="rect">
            <a:avLst/>
          </a:prstGeom>
        </p:spPr>
      </p:pic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62B3B0-2392-9C39-3286-94ACF37F608A}"/>
              </a:ext>
            </a:extLst>
          </p:cNvPr>
          <p:cNvSpPr/>
          <p:nvPr/>
        </p:nvSpPr>
        <p:spPr>
          <a:xfrm>
            <a:off x="3052762" y="3959153"/>
            <a:ext cx="2595563" cy="300898"/>
          </a:xfrm>
          <a:prstGeom prst="roundRect">
            <a:avLst>
              <a:gd name="adj" fmla="val 23093"/>
            </a:avLst>
          </a:prstGeom>
          <a:solidFill>
            <a:srgbClr val="0039AC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AF8950B6-6C24-643B-9448-1A597808B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85" y="4065400"/>
            <a:ext cx="183380" cy="96489"/>
          </a:xfrm>
          <a:prstGeom prst="roundRect">
            <a:avLst>
              <a:gd name="adj" fmla="val 558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38A5AA-55FB-0E4F-8AC6-C27E74882CEE}"/>
              </a:ext>
            </a:extLst>
          </p:cNvPr>
          <p:cNvSpPr txBox="1"/>
          <p:nvPr/>
        </p:nvSpPr>
        <p:spPr>
          <a:xfrm>
            <a:off x="3362325" y="3998229"/>
            <a:ext cx="1467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United States</a:t>
            </a:r>
          </a:p>
        </p:txBody>
      </p:sp>
    </p:spTree>
    <p:extLst>
      <p:ext uri="{BB962C8B-B14F-4D97-AF65-F5344CB8AC3E}">
        <p14:creationId xmlns:p14="http://schemas.microsoft.com/office/powerpoint/2010/main" val="315740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345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Let's Connect you to Wi-Fi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Needed for web surfing and more</a:t>
            </a:r>
          </a:p>
        </p:txBody>
      </p:sp>
      <p:pic>
        <p:nvPicPr>
          <p:cNvPr id="6" name="Picture 5" descr="A blue and purple wavy shapes&#10;&#10;Description automatically generated">
            <a:extLst>
              <a:ext uri="{FF2B5EF4-FFF2-40B4-BE49-F238E27FC236}">
                <a16:creationId xmlns:a16="http://schemas.microsoft.com/office/drawing/2014/main" id="{FDE594CA-4C2F-888B-6FD6-63278C8B5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288425" y="3070913"/>
            <a:ext cx="1603364" cy="1450096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Picture 2" descr="wifi icon. Wireless symbol vector for internet connection ...">
            <a:extLst>
              <a:ext uri="{FF2B5EF4-FFF2-40B4-BE49-F238E27FC236}">
                <a16:creationId xmlns:a16="http://schemas.microsoft.com/office/drawing/2014/main" id="{3AF4FC77-DB99-D40E-6EAE-866C2BD8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287" y="3183038"/>
            <a:ext cx="1225640" cy="1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2A3CAFA-675A-243A-C8B1-6A40787C41C3}"/>
              </a:ext>
            </a:extLst>
          </p:cNvPr>
          <p:cNvSpPr txBox="1"/>
          <p:nvPr/>
        </p:nvSpPr>
        <p:spPr>
          <a:xfrm>
            <a:off x="7478507" y="5543315"/>
            <a:ext cx="1533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I don’t have internet</a:t>
            </a:r>
            <a:endParaRPr lang="en-CA" sz="10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8" name="Picture 7" descr="A white circle on a black background">
            <a:extLst>
              <a:ext uri="{FF2B5EF4-FFF2-40B4-BE49-F238E27FC236}">
                <a16:creationId xmlns:a16="http://schemas.microsoft.com/office/drawing/2014/main" id="{B824F0A1-C1A9-D8E8-7D08-F6CDD2CE9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16" y="3414110"/>
            <a:ext cx="239383" cy="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345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Let's Connect you to Wi-Fi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Needed for web surfing and more</a:t>
            </a:r>
          </a:p>
        </p:txBody>
      </p:sp>
      <p:pic>
        <p:nvPicPr>
          <p:cNvPr id="6" name="Picture 5" descr="A blue and purple wavy shapes&#10;&#10;Description automatically generated">
            <a:extLst>
              <a:ext uri="{FF2B5EF4-FFF2-40B4-BE49-F238E27FC236}">
                <a16:creationId xmlns:a16="http://schemas.microsoft.com/office/drawing/2014/main" id="{FDE594CA-4C2F-888B-6FD6-63278C8B5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288425" y="3070913"/>
            <a:ext cx="1603364" cy="1450096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Picture 8" descr="A black and blue screen">
            <a:extLst>
              <a:ext uri="{FF2B5EF4-FFF2-40B4-BE49-F238E27FC236}">
                <a16:creationId xmlns:a16="http://schemas.microsoft.com/office/drawing/2014/main" id="{3C6B113B-618D-A34B-291E-5DB1AF48F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8" y="2653621"/>
            <a:ext cx="2198455" cy="522767"/>
          </a:xfrm>
          <a:prstGeom prst="rect">
            <a:avLst/>
          </a:prstGeom>
        </p:spPr>
      </p:pic>
      <p:pic>
        <p:nvPicPr>
          <p:cNvPr id="12" name="Picture 11" descr="A black and blue screen">
            <a:extLst>
              <a:ext uri="{FF2B5EF4-FFF2-40B4-BE49-F238E27FC236}">
                <a16:creationId xmlns:a16="http://schemas.microsoft.com/office/drawing/2014/main" id="{91484EBC-0416-A42A-8E82-633BC62E8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7" y="3273091"/>
            <a:ext cx="2198455" cy="522767"/>
          </a:xfrm>
          <a:prstGeom prst="rect">
            <a:avLst/>
          </a:prstGeom>
        </p:spPr>
      </p:pic>
      <p:pic>
        <p:nvPicPr>
          <p:cNvPr id="13" name="Picture 12" descr="A black and blue screen">
            <a:extLst>
              <a:ext uri="{FF2B5EF4-FFF2-40B4-BE49-F238E27FC236}">
                <a16:creationId xmlns:a16="http://schemas.microsoft.com/office/drawing/2014/main" id="{35D22337-3020-D26F-534C-A420BDB8F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6" y="3892561"/>
            <a:ext cx="2198455" cy="522767"/>
          </a:xfrm>
          <a:prstGeom prst="rect">
            <a:avLst/>
          </a:prstGeom>
        </p:spPr>
      </p:pic>
      <p:pic>
        <p:nvPicPr>
          <p:cNvPr id="15" name="Picture 14" descr="A black and blue screen">
            <a:extLst>
              <a:ext uri="{FF2B5EF4-FFF2-40B4-BE49-F238E27FC236}">
                <a16:creationId xmlns:a16="http://schemas.microsoft.com/office/drawing/2014/main" id="{61C16C62-E684-0773-0FC9-A0A06B52F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5" y="4512031"/>
            <a:ext cx="2198455" cy="522767"/>
          </a:xfrm>
          <a:prstGeom prst="rect">
            <a:avLst/>
          </a:prstGeom>
        </p:spPr>
      </p:pic>
      <p:pic>
        <p:nvPicPr>
          <p:cNvPr id="16" name="Picture 2" descr="wifi icon. Wireless symbol vector for internet connection ...">
            <a:extLst>
              <a:ext uri="{FF2B5EF4-FFF2-40B4-BE49-F238E27FC236}">
                <a16:creationId xmlns:a16="http://schemas.microsoft.com/office/drawing/2014/main" id="{3AF4FC77-DB99-D40E-6EAE-866C2BD8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287" y="3183038"/>
            <a:ext cx="1225640" cy="1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8E8525-2EF7-CB56-59FC-5AADE27CC810}"/>
              </a:ext>
            </a:extLst>
          </p:cNvPr>
          <p:cNvSpPr txBox="1"/>
          <p:nvPr/>
        </p:nvSpPr>
        <p:spPr>
          <a:xfrm>
            <a:off x="2612565" y="2684526"/>
            <a:ext cx="141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WiFi-2.4  GHz-79951	</a:t>
            </a:r>
          </a:p>
        </p:txBody>
      </p:sp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0A7AA2-1A89-A222-D532-53FDE44B5546}"/>
              </a:ext>
            </a:extLst>
          </p:cNvPr>
          <p:cNvSpPr/>
          <p:nvPr/>
        </p:nvSpPr>
        <p:spPr>
          <a:xfrm>
            <a:off x="4088676" y="2905125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ECF0B63-DD86-9516-634A-9C0AE84AA294}"/>
              </a:ext>
            </a:extLst>
          </p:cNvPr>
          <p:cNvSpPr txBox="1"/>
          <p:nvPr/>
        </p:nvSpPr>
        <p:spPr>
          <a:xfrm>
            <a:off x="4155067" y="2897414"/>
            <a:ext cx="532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Connect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A227C-6410-BBAB-DD86-D7B5EC2DD596}"/>
              </a:ext>
            </a:extLst>
          </p:cNvPr>
          <p:cNvSpPr txBox="1"/>
          <p:nvPr/>
        </p:nvSpPr>
        <p:spPr>
          <a:xfrm>
            <a:off x="2624514" y="2920514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BD3BAD-D9C4-F3D3-0638-A4F32C5FC524}"/>
              </a:ext>
            </a:extLst>
          </p:cNvPr>
          <p:cNvSpPr txBox="1"/>
          <p:nvPr/>
        </p:nvSpPr>
        <p:spPr>
          <a:xfrm>
            <a:off x="2617410" y="3302193"/>
            <a:ext cx="1457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Redmi 8</a:t>
            </a:r>
          </a:p>
        </p:txBody>
      </p:sp>
      <p:sp>
        <p:nvSpPr>
          <p:cNvPr id="25" name="Rectangle: Rounded Corners 2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F1E5322-D3D2-CFC0-62C7-F47B20BA0242}"/>
              </a:ext>
            </a:extLst>
          </p:cNvPr>
          <p:cNvSpPr/>
          <p:nvPr/>
        </p:nvSpPr>
        <p:spPr>
          <a:xfrm>
            <a:off x="4093521" y="3522792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BF7A76-83B9-AFC0-B6EA-257AF244AAF5}"/>
              </a:ext>
            </a:extLst>
          </p:cNvPr>
          <p:cNvSpPr txBox="1"/>
          <p:nvPr/>
        </p:nvSpPr>
        <p:spPr>
          <a:xfrm>
            <a:off x="4159912" y="3515081"/>
            <a:ext cx="532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Connect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66949A-FC2C-3431-285C-66FABCC29B2C}"/>
              </a:ext>
            </a:extLst>
          </p:cNvPr>
          <p:cNvSpPr txBox="1"/>
          <p:nvPr/>
        </p:nvSpPr>
        <p:spPr>
          <a:xfrm>
            <a:off x="2629359" y="3538181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2DEE7D-B048-7BA8-620D-80E7E0FA5F47}"/>
              </a:ext>
            </a:extLst>
          </p:cNvPr>
          <p:cNvSpPr txBox="1"/>
          <p:nvPr/>
        </p:nvSpPr>
        <p:spPr>
          <a:xfrm>
            <a:off x="2612565" y="3930143"/>
            <a:ext cx="886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iPhone</a:t>
            </a:r>
          </a:p>
        </p:txBody>
      </p:sp>
      <p:sp>
        <p:nvSpPr>
          <p:cNvPr id="30" name="Rectangle: Rounded Corners 2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14279F-12DE-E876-058A-9CB254034B1F}"/>
              </a:ext>
            </a:extLst>
          </p:cNvPr>
          <p:cNvSpPr/>
          <p:nvPr/>
        </p:nvSpPr>
        <p:spPr>
          <a:xfrm>
            <a:off x="4088676" y="4150742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DCBF50-86E5-BF08-F8D6-BD12D34171E5}"/>
              </a:ext>
            </a:extLst>
          </p:cNvPr>
          <p:cNvSpPr txBox="1"/>
          <p:nvPr/>
        </p:nvSpPr>
        <p:spPr>
          <a:xfrm>
            <a:off x="4155067" y="4143031"/>
            <a:ext cx="532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Connect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40854F-7993-370E-C70E-138B0F992601}"/>
              </a:ext>
            </a:extLst>
          </p:cNvPr>
          <p:cNvSpPr txBox="1"/>
          <p:nvPr/>
        </p:nvSpPr>
        <p:spPr>
          <a:xfrm>
            <a:off x="2624514" y="4166131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F2AEBB-5C1B-8900-F21E-7DF467493538}"/>
              </a:ext>
            </a:extLst>
          </p:cNvPr>
          <p:cNvSpPr txBox="1"/>
          <p:nvPr/>
        </p:nvSpPr>
        <p:spPr>
          <a:xfrm>
            <a:off x="2599113" y="4547810"/>
            <a:ext cx="1242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Redmi Note 10</a:t>
            </a:r>
          </a:p>
        </p:txBody>
      </p:sp>
      <p:sp>
        <p:nvSpPr>
          <p:cNvPr id="34" name="Rectangle: Rounded Corners 3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8A7D40-8DBD-0978-8B09-5562523FA44F}"/>
              </a:ext>
            </a:extLst>
          </p:cNvPr>
          <p:cNvSpPr/>
          <p:nvPr/>
        </p:nvSpPr>
        <p:spPr>
          <a:xfrm>
            <a:off x="4075224" y="4768409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3E823D-3763-3764-DD33-50921D01B545}"/>
              </a:ext>
            </a:extLst>
          </p:cNvPr>
          <p:cNvSpPr txBox="1"/>
          <p:nvPr/>
        </p:nvSpPr>
        <p:spPr>
          <a:xfrm>
            <a:off x="4141615" y="4760698"/>
            <a:ext cx="532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Connect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8ADF72-3EE2-E5F5-D3EE-B35AD005B204}"/>
              </a:ext>
            </a:extLst>
          </p:cNvPr>
          <p:cNvSpPr txBox="1"/>
          <p:nvPr/>
        </p:nvSpPr>
        <p:spPr>
          <a:xfrm>
            <a:off x="2611062" y="4783798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6C5A4-F993-A075-2062-E382C97D18CB}"/>
              </a:ext>
            </a:extLst>
          </p:cNvPr>
          <p:cNvSpPr txBox="1"/>
          <p:nvPr/>
        </p:nvSpPr>
        <p:spPr>
          <a:xfrm>
            <a:off x="7478507" y="5543315"/>
            <a:ext cx="1533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I don’t have internet</a:t>
            </a:r>
            <a:endParaRPr lang="en-CA" sz="10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4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345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Let's Connect you to Wi-Fi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Needed for web surfing and more</a:t>
            </a:r>
          </a:p>
        </p:txBody>
      </p:sp>
      <p:pic>
        <p:nvPicPr>
          <p:cNvPr id="6" name="Picture 5" descr="A blue and purple wavy shapes&#10;&#10;Description automatically generated">
            <a:extLst>
              <a:ext uri="{FF2B5EF4-FFF2-40B4-BE49-F238E27FC236}">
                <a16:creationId xmlns:a16="http://schemas.microsoft.com/office/drawing/2014/main" id="{FDE594CA-4C2F-888B-6FD6-63278C8B5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288425" y="3070913"/>
            <a:ext cx="1603364" cy="1450096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Picture 8" descr="A black and blue screen">
            <a:extLst>
              <a:ext uri="{FF2B5EF4-FFF2-40B4-BE49-F238E27FC236}">
                <a16:creationId xmlns:a16="http://schemas.microsoft.com/office/drawing/2014/main" id="{3C6B113B-618D-A34B-291E-5DB1AF48F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8" y="2653621"/>
            <a:ext cx="2198455" cy="1076780"/>
          </a:xfrm>
          <a:prstGeom prst="rect">
            <a:avLst/>
          </a:prstGeom>
        </p:spPr>
      </p:pic>
      <p:pic>
        <p:nvPicPr>
          <p:cNvPr id="12" name="Picture 11" descr="A black and blue screen">
            <a:extLst>
              <a:ext uri="{FF2B5EF4-FFF2-40B4-BE49-F238E27FC236}">
                <a16:creationId xmlns:a16="http://schemas.microsoft.com/office/drawing/2014/main" id="{91484EBC-0416-A42A-8E82-633BC62E8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22" y="3805446"/>
            <a:ext cx="2198455" cy="522767"/>
          </a:xfrm>
          <a:prstGeom prst="rect">
            <a:avLst/>
          </a:prstGeom>
        </p:spPr>
      </p:pic>
      <p:pic>
        <p:nvPicPr>
          <p:cNvPr id="13" name="Picture 12" descr="A black and blue screen">
            <a:extLst>
              <a:ext uri="{FF2B5EF4-FFF2-40B4-BE49-F238E27FC236}">
                <a16:creationId xmlns:a16="http://schemas.microsoft.com/office/drawing/2014/main" id="{35D22337-3020-D26F-534C-A420BDB8F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21" y="4424916"/>
            <a:ext cx="2198455" cy="522767"/>
          </a:xfrm>
          <a:prstGeom prst="rect">
            <a:avLst/>
          </a:prstGeom>
        </p:spPr>
      </p:pic>
      <p:pic>
        <p:nvPicPr>
          <p:cNvPr id="15" name="Picture 14" descr="A black and blue screen">
            <a:extLst>
              <a:ext uri="{FF2B5EF4-FFF2-40B4-BE49-F238E27FC236}">
                <a16:creationId xmlns:a16="http://schemas.microsoft.com/office/drawing/2014/main" id="{61C16C62-E684-0773-0FC9-A0A06B52F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20" y="5044386"/>
            <a:ext cx="2198455" cy="522767"/>
          </a:xfrm>
          <a:prstGeom prst="rect">
            <a:avLst/>
          </a:prstGeom>
        </p:spPr>
      </p:pic>
      <p:pic>
        <p:nvPicPr>
          <p:cNvPr id="16" name="Picture 2" descr="wifi icon. Wireless symbol vector for internet connection ...">
            <a:extLst>
              <a:ext uri="{FF2B5EF4-FFF2-40B4-BE49-F238E27FC236}">
                <a16:creationId xmlns:a16="http://schemas.microsoft.com/office/drawing/2014/main" id="{3AF4FC77-DB99-D40E-6EAE-866C2BD8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287" y="3183038"/>
            <a:ext cx="1225640" cy="1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0A7AA2-1A89-A222-D532-53FDE44B5546}"/>
              </a:ext>
            </a:extLst>
          </p:cNvPr>
          <p:cNvSpPr/>
          <p:nvPr/>
        </p:nvSpPr>
        <p:spPr>
          <a:xfrm>
            <a:off x="4097005" y="3440260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A227C-6410-BBAB-DD86-D7B5EC2DD596}"/>
              </a:ext>
            </a:extLst>
          </p:cNvPr>
          <p:cNvSpPr txBox="1"/>
          <p:nvPr/>
        </p:nvSpPr>
        <p:spPr>
          <a:xfrm>
            <a:off x="2648081" y="3437040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5" name="Rectangle: Rounded Corners 2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F1E5322-D3D2-CFC0-62C7-F47B20BA0242}"/>
              </a:ext>
            </a:extLst>
          </p:cNvPr>
          <p:cNvSpPr/>
          <p:nvPr/>
        </p:nvSpPr>
        <p:spPr>
          <a:xfrm>
            <a:off x="4103676" y="4055147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BF7A76-83B9-AFC0-B6EA-257AF244AAF5}"/>
              </a:ext>
            </a:extLst>
          </p:cNvPr>
          <p:cNvSpPr txBox="1"/>
          <p:nvPr/>
        </p:nvSpPr>
        <p:spPr>
          <a:xfrm>
            <a:off x="4170067" y="4047436"/>
            <a:ext cx="532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Connect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66949A-FC2C-3431-285C-66FABCC29B2C}"/>
              </a:ext>
            </a:extLst>
          </p:cNvPr>
          <p:cNvSpPr txBox="1"/>
          <p:nvPr/>
        </p:nvSpPr>
        <p:spPr>
          <a:xfrm>
            <a:off x="2639514" y="4070536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0" name="Rectangle: Rounded Corners 2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14279F-12DE-E876-058A-9CB254034B1F}"/>
              </a:ext>
            </a:extLst>
          </p:cNvPr>
          <p:cNvSpPr/>
          <p:nvPr/>
        </p:nvSpPr>
        <p:spPr>
          <a:xfrm>
            <a:off x="4098831" y="4683097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DCBF50-86E5-BF08-F8D6-BD12D34171E5}"/>
              </a:ext>
            </a:extLst>
          </p:cNvPr>
          <p:cNvSpPr txBox="1"/>
          <p:nvPr/>
        </p:nvSpPr>
        <p:spPr>
          <a:xfrm>
            <a:off x="4165222" y="4675386"/>
            <a:ext cx="532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Connect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40854F-7993-370E-C70E-138B0F992601}"/>
              </a:ext>
            </a:extLst>
          </p:cNvPr>
          <p:cNvSpPr txBox="1"/>
          <p:nvPr/>
        </p:nvSpPr>
        <p:spPr>
          <a:xfrm>
            <a:off x="2634669" y="4698486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4" name="Rectangle: Rounded Corners 3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8A7D40-8DBD-0978-8B09-5562523FA44F}"/>
              </a:ext>
            </a:extLst>
          </p:cNvPr>
          <p:cNvSpPr/>
          <p:nvPr/>
        </p:nvSpPr>
        <p:spPr>
          <a:xfrm>
            <a:off x="4085379" y="5300764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3E823D-3763-3764-DD33-50921D01B545}"/>
              </a:ext>
            </a:extLst>
          </p:cNvPr>
          <p:cNvSpPr txBox="1"/>
          <p:nvPr/>
        </p:nvSpPr>
        <p:spPr>
          <a:xfrm>
            <a:off x="4151770" y="5293053"/>
            <a:ext cx="532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Connect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8ADF72-3EE2-E5F5-D3EE-B35AD005B204}"/>
              </a:ext>
            </a:extLst>
          </p:cNvPr>
          <p:cNvSpPr txBox="1"/>
          <p:nvPr/>
        </p:nvSpPr>
        <p:spPr>
          <a:xfrm>
            <a:off x="2621217" y="5316153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6C5A4-F993-A075-2062-E382C97D18CB}"/>
              </a:ext>
            </a:extLst>
          </p:cNvPr>
          <p:cNvSpPr txBox="1"/>
          <p:nvPr/>
        </p:nvSpPr>
        <p:spPr>
          <a:xfrm>
            <a:off x="7478507" y="5543315"/>
            <a:ext cx="1533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I don’t have internet</a:t>
            </a:r>
            <a:endParaRPr lang="en-CA" sz="10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8" name="Picture 7" descr="A row of white circles&#10;&#10;Description automatically generated">
            <a:extLst>
              <a:ext uri="{FF2B5EF4-FFF2-40B4-BE49-F238E27FC236}">
                <a16:creationId xmlns:a16="http://schemas.microsoft.com/office/drawing/2014/main" id="{455FA77A-C595-4DE3-B726-60E6BE33C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114" y="3451792"/>
            <a:ext cx="184667" cy="184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76040-523E-46FE-EEAE-3299E793BF39}"/>
              </a:ext>
            </a:extLst>
          </p:cNvPr>
          <p:cNvSpPr txBox="1"/>
          <p:nvPr/>
        </p:nvSpPr>
        <p:spPr>
          <a:xfrm>
            <a:off x="2612565" y="2684526"/>
            <a:ext cx="141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WiFi-2.4  GHz-79951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AE565-9145-00BD-EA5F-B080913768BF}"/>
              </a:ext>
            </a:extLst>
          </p:cNvPr>
          <p:cNvSpPr txBox="1"/>
          <p:nvPr/>
        </p:nvSpPr>
        <p:spPr>
          <a:xfrm>
            <a:off x="2617410" y="3841837"/>
            <a:ext cx="1457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Redmi 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B00FC7-2EFA-48A6-1E3A-A646FDC20033}"/>
              </a:ext>
            </a:extLst>
          </p:cNvPr>
          <p:cNvSpPr txBox="1"/>
          <p:nvPr/>
        </p:nvSpPr>
        <p:spPr>
          <a:xfrm>
            <a:off x="2612565" y="4454800"/>
            <a:ext cx="886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iPhone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F2285-2DB2-38BB-9F61-52F98B8F8FA4}"/>
              </a:ext>
            </a:extLst>
          </p:cNvPr>
          <p:cNvSpPr txBox="1"/>
          <p:nvPr/>
        </p:nvSpPr>
        <p:spPr>
          <a:xfrm>
            <a:off x="2599113" y="5072462"/>
            <a:ext cx="1242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Redmi Note 10</a:t>
            </a:r>
          </a:p>
        </p:txBody>
      </p:sp>
    </p:spTree>
    <p:extLst>
      <p:ext uri="{BB962C8B-B14F-4D97-AF65-F5344CB8AC3E}">
        <p14:creationId xmlns:p14="http://schemas.microsoft.com/office/powerpoint/2010/main" val="286549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p4">
            <a:extLst>
              <a:ext uri="{FF2B5EF4-FFF2-40B4-BE49-F238E27FC236}">
                <a16:creationId xmlns:a16="http://schemas.microsoft.com/office/drawing/2014/main" id="{6D21253D-A179-624D-AD85-78116EEA4DDB}"/>
              </a:ext>
            </a:extLst>
          </p:cNvPr>
          <p:cNvSpPr txBox="1"/>
          <p:nvPr/>
        </p:nvSpPr>
        <p:spPr>
          <a:xfrm>
            <a:off x="256477" y="323386"/>
            <a:ext cx="2754009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Press any key to boot to CD / DVD…</a:t>
            </a:r>
            <a:endParaRPr sz="11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0812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345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Let's Connect you to Wi-Fi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Needed for web surfing and more</a:t>
            </a:r>
          </a:p>
        </p:txBody>
      </p:sp>
      <p:pic>
        <p:nvPicPr>
          <p:cNvPr id="6" name="Picture 5" descr="A blue and purple wavy shapes&#10;&#10;Description automatically generated">
            <a:extLst>
              <a:ext uri="{FF2B5EF4-FFF2-40B4-BE49-F238E27FC236}">
                <a16:creationId xmlns:a16="http://schemas.microsoft.com/office/drawing/2014/main" id="{FDE594CA-4C2F-888B-6FD6-63278C8B5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288425" y="3070913"/>
            <a:ext cx="1603364" cy="1450096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Picture 8" descr="A black and blue screen">
            <a:extLst>
              <a:ext uri="{FF2B5EF4-FFF2-40B4-BE49-F238E27FC236}">
                <a16:creationId xmlns:a16="http://schemas.microsoft.com/office/drawing/2014/main" id="{3C6B113B-618D-A34B-291E-5DB1AF48F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68" y="2653621"/>
            <a:ext cx="2198455" cy="1076780"/>
          </a:xfrm>
          <a:prstGeom prst="rect">
            <a:avLst/>
          </a:prstGeom>
        </p:spPr>
      </p:pic>
      <p:pic>
        <p:nvPicPr>
          <p:cNvPr id="12" name="Picture 11" descr="A black and blue screen">
            <a:extLst>
              <a:ext uri="{FF2B5EF4-FFF2-40B4-BE49-F238E27FC236}">
                <a16:creationId xmlns:a16="http://schemas.microsoft.com/office/drawing/2014/main" id="{91484EBC-0416-A42A-8E82-633BC62E8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22" y="3805446"/>
            <a:ext cx="2198455" cy="522767"/>
          </a:xfrm>
          <a:prstGeom prst="rect">
            <a:avLst/>
          </a:prstGeom>
        </p:spPr>
      </p:pic>
      <p:pic>
        <p:nvPicPr>
          <p:cNvPr id="13" name="Picture 12" descr="A black and blue screen">
            <a:extLst>
              <a:ext uri="{FF2B5EF4-FFF2-40B4-BE49-F238E27FC236}">
                <a16:creationId xmlns:a16="http://schemas.microsoft.com/office/drawing/2014/main" id="{35D22337-3020-D26F-534C-A420BDB8F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21" y="4424916"/>
            <a:ext cx="2198455" cy="522767"/>
          </a:xfrm>
          <a:prstGeom prst="rect">
            <a:avLst/>
          </a:prstGeom>
        </p:spPr>
      </p:pic>
      <p:pic>
        <p:nvPicPr>
          <p:cNvPr id="15" name="Picture 14" descr="A black and blue screen">
            <a:extLst>
              <a:ext uri="{FF2B5EF4-FFF2-40B4-BE49-F238E27FC236}">
                <a16:creationId xmlns:a16="http://schemas.microsoft.com/office/drawing/2014/main" id="{61C16C62-E684-0773-0FC9-A0A06B52F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20" y="5044386"/>
            <a:ext cx="2198455" cy="522767"/>
          </a:xfrm>
          <a:prstGeom prst="rect">
            <a:avLst/>
          </a:prstGeom>
        </p:spPr>
      </p:pic>
      <p:pic>
        <p:nvPicPr>
          <p:cNvPr id="16" name="Picture 2" descr="wifi icon. Wireless symbol vector for internet connection ...">
            <a:extLst>
              <a:ext uri="{FF2B5EF4-FFF2-40B4-BE49-F238E27FC236}">
                <a16:creationId xmlns:a16="http://schemas.microsoft.com/office/drawing/2014/main" id="{3AF4FC77-DB99-D40E-6EAE-866C2BD8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287" y="3183038"/>
            <a:ext cx="1225640" cy="12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D0A7AA2-1A89-A222-D532-53FDE44B5546}"/>
              </a:ext>
            </a:extLst>
          </p:cNvPr>
          <p:cNvSpPr/>
          <p:nvPr/>
        </p:nvSpPr>
        <p:spPr>
          <a:xfrm>
            <a:off x="4097005" y="3440260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: Rounded Corners 2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F1E5322-D3D2-CFC0-62C7-F47B20BA0242}"/>
              </a:ext>
            </a:extLst>
          </p:cNvPr>
          <p:cNvSpPr/>
          <p:nvPr/>
        </p:nvSpPr>
        <p:spPr>
          <a:xfrm>
            <a:off x="4103676" y="4055147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BF7A76-83B9-AFC0-B6EA-257AF244AAF5}"/>
              </a:ext>
            </a:extLst>
          </p:cNvPr>
          <p:cNvSpPr txBox="1"/>
          <p:nvPr/>
        </p:nvSpPr>
        <p:spPr>
          <a:xfrm>
            <a:off x="4170067" y="4047436"/>
            <a:ext cx="532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Connect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0" name="Rectangle: Rounded Corners 2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C14279F-12DE-E876-058A-9CB254034B1F}"/>
              </a:ext>
            </a:extLst>
          </p:cNvPr>
          <p:cNvSpPr/>
          <p:nvPr/>
        </p:nvSpPr>
        <p:spPr>
          <a:xfrm>
            <a:off x="4098831" y="4683097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DCBF50-86E5-BF08-F8D6-BD12D34171E5}"/>
              </a:ext>
            </a:extLst>
          </p:cNvPr>
          <p:cNvSpPr txBox="1"/>
          <p:nvPr/>
        </p:nvSpPr>
        <p:spPr>
          <a:xfrm>
            <a:off x="4165222" y="4675386"/>
            <a:ext cx="532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Connect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4" name="Rectangle: Rounded Corners 3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8A7D40-8DBD-0978-8B09-5562523FA44F}"/>
              </a:ext>
            </a:extLst>
          </p:cNvPr>
          <p:cNvSpPr/>
          <p:nvPr/>
        </p:nvSpPr>
        <p:spPr>
          <a:xfrm>
            <a:off x="4085379" y="5300764"/>
            <a:ext cx="664886" cy="192344"/>
          </a:xfrm>
          <a:prstGeom prst="roundRect">
            <a:avLst>
              <a:gd name="adj" fmla="val 11634"/>
            </a:avLst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3E823D-3763-3764-DD33-50921D01B545}"/>
              </a:ext>
            </a:extLst>
          </p:cNvPr>
          <p:cNvSpPr txBox="1"/>
          <p:nvPr/>
        </p:nvSpPr>
        <p:spPr>
          <a:xfrm>
            <a:off x="4151770" y="5293053"/>
            <a:ext cx="5321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Connect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6C5A4-F993-A075-2062-E382C97D18CB}"/>
              </a:ext>
            </a:extLst>
          </p:cNvPr>
          <p:cNvSpPr txBox="1"/>
          <p:nvPr/>
        </p:nvSpPr>
        <p:spPr>
          <a:xfrm>
            <a:off x="7478507" y="5543315"/>
            <a:ext cx="1533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I don’t have internet</a:t>
            </a:r>
            <a:endParaRPr lang="en-CA" sz="10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89174-9186-338F-1197-9D60427C3019}"/>
              </a:ext>
            </a:extLst>
          </p:cNvPr>
          <p:cNvSpPr txBox="1"/>
          <p:nvPr/>
        </p:nvSpPr>
        <p:spPr>
          <a:xfrm>
            <a:off x="4105042" y="3437040"/>
            <a:ext cx="730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Connected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F83E9-D7E0-7E8C-E598-BB94F4D8C5D0}"/>
              </a:ext>
            </a:extLst>
          </p:cNvPr>
          <p:cNvSpPr txBox="1"/>
          <p:nvPr/>
        </p:nvSpPr>
        <p:spPr>
          <a:xfrm>
            <a:off x="2648081" y="3437040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472A7-896E-0317-D116-0533E551B119}"/>
              </a:ext>
            </a:extLst>
          </p:cNvPr>
          <p:cNvSpPr txBox="1"/>
          <p:nvPr/>
        </p:nvSpPr>
        <p:spPr>
          <a:xfrm>
            <a:off x="2639514" y="4070536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E88EBD-6C08-7389-5CF1-F6657F2783E2}"/>
              </a:ext>
            </a:extLst>
          </p:cNvPr>
          <p:cNvSpPr txBox="1"/>
          <p:nvPr/>
        </p:nvSpPr>
        <p:spPr>
          <a:xfrm>
            <a:off x="2634669" y="4698486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86FA5-D45F-E042-C14D-A2E560C870CC}"/>
              </a:ext>
            </a:extLst>
          </p:cNvPr>
          <p:cNvSpPr txBox="1"/>
          <p:nvPr/>
        </p:nvSpPr>
        <p:spPr>
          <a:xfrm>
            <a:off x="2621217" y="5316153"/>
            <a:ext cx="14798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u="sng" dirty="0">
                <a:solidFill>
                  <a:schemeClr val="tx2">
                    <a:lumMod val="75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600" u="sng" dirty="0">
              <a:solidFill>
                <a:schemeClr val="tx2">
                  <a:lumMod val="75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42383D-394F-32F0-F44C-831345A0A95D}"/>
              </a:ext>
            </a:extLst>
          </p:cNvPr>
          <p:cNvSpPr txBox="1"/>
          <p:nvPr/>
        </p:nvSpPr>
        <p:spPr>
          <a:xfrm>
            <a:off x="2612565" y="2684526"/>
            <a:ext cx="141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WiFi-2.4  GHz-79951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E05CE8-BA08-1268-7178-892F9E0798D0}"/>
              </a:ext>
            </a:extLst>
          </p:cNvPr>
          <p:cNvSpPr txBox="1"/>
          <p:nvPr/>
        </p:nvSpPr>
        <p:spPr>
          <a:xfrm>
            <a:off x="2617410" y="3841837"/>
            <a:ext cx="1457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Redmi 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873D35-9B0F-C9C5-5797-C38FA8E1F8C4}"/>
              </a:ext>
            </a:extLst>
          </p:cNvPr>
          <p:cNvSpPr txBox="1"/>
          <p:nvPr/>
        </p:nvSpPr>
        <p:spPr>
          <a:xfrm>
            <a:off x="2612565" y="4454800"/>
            <a:ext cx="886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iPhone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68FF6B-B825-54EE-D22B-51311BCD2FD6}"/>
              </a:ext>
            </a:extLst>
          </p:cNvPr>
          <p:cNvSpPr txBox="1"/>
          <p:nvPr/>
        </p:nvSpPr>
        <p:spPr>
          <a:xfrm>
            <a:off x="2599113" y="5072462"/>
            <a:ext cx="1242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Redmi Note 10</a:t>
            </a:r>
          </a:p>
        </p:txBody>
      </p:sp>
    </p:spTree>
    <p:extLst>
      <p:ext uri="{BB962C8B-B14F-4D97-AF65-F5344CB8AC3E}">
        <p14:creationId xmlns:p14="http://schemas.microsoft.com/office/powerpoint/2010/main" val="7979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345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Let's Name your device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Name your device to what you want to name it</a:t>
            </a:r>
          </a:p>
        </p:txBody>
      </p:sp>
      <p:pic>
        <p:nvPicPr>
          <p:cNvPr id="5" name="Picture 4" descr="A black and blue screen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1526DA-FAC6-6D6E-4641-6311D3AB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20" y="2745267"/>
            <a:ext cx="2292786" cy="369161"/>
          </a:xfrm>
          <a:prstGeom prst="rect">
            <a:avLst/>
          </a:prstGeom>
        </p:spPr>
      </p:pic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D4CF4-F74F-771C-090E-FCB47159F31D}"/>
              </a:ext>
            </a:extLst>
          </p:cNvPr>
          <p:cNvSpPr txBox="1"/>
          <p:nvPr/>
        </p:nvSpPr>
        <p:spPr>
          <a:xfrm>
            <a:off x="2564066" y="3172900"/>
            <a:ext cx="14798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No more than 16 characters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F80925-78BF-A286-094B-D8C5937E37E0}"/>
              </a:ext>
            </a:extLst>
          </p:cNvPr>
          <p:cNvSpPr txBox="1"/>
          <p:nvPr/>
        </p:nvSpPr>
        <p:spPr>
          <a:xfrm>
            <a:off x="2564066" y="3372955"/>
            <a:ext cx="14798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Can't contain only numbers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6" name="Picture 15" descr="A blue and purple wavy shapes&#10;&#10;Description automatically generated">
            <a:extLst>
              <a:ext uri="{FF2B5EF4-FFF2-40B4-BE49-F238E27FC236}">
                <a16:creationId xmlns:a16="http://schemas.microsoft.com/office/drawing/2014/main" id="{A825715C-0B0A-A436-E0BC-9BDA341E90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206911" y="2543934"/>
            <a:ext cx="1603364" cy="1450096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17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5A940DB2-0D2F-BE08-38A6-73EC845A2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967" y="2798234"/>
            <a:ext cx="718856" cy="67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 descr="Keyboard with solid fill">
            <a:extLst>
              <a:ext uri="{FF2B5EF4-FFF2-40B4-BE49-F238E27FC236}">
                <a16:creationId xmlns:a16="http://schemas.microsoft.com/office/drawing/2014/main" id="{12B8F561-C1F9-95AB-4EA7-7F0FAE20E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31654">
            <a:off x="7875449" y="3216703"/>
            <a:ext cx="674748" cy="6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345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Let's Name your device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Name your device to what you want to name it</a:t>
            </a:r>
          </a:p>
        </p:txBody>
      </p:sp>
      <p:pic>
        <p:nvPicPr>
          <p:cNvPr id="5" name="Picture 4" descr="A black and blue screen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1526DA-FAC6-6D6E-4641-6311D3AB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20" y="2745267"/>
            <a:ext cx="2292786" cy="369161"/>
          </a:xfrm>
          <a:prstGeom prst="rect">
            <a:avLst/>
          </a:prstGeom>
        </p:spPr>
      </p:pic>
      <p:pic>
        <p:nvPicPr>
          <p:cNvPr id="6" name="Picture 5" descr="A blue and purple wavy shapes&#10;&#10;Description automatically generated">
            <a:extLst>
              <a:ext uri="{FF2B5EF4-FFF2-40B4-BE49-F238E27FC236}">
                <a16:creationId xmlns:a16="http://schemas.microsoft.com/office/drawing/2014/main" id="{FDE594CA-4C2F-888B-6FD6-63278C8B58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206911" y="2543934"/>
            <a:ext cx="1603364" cy="1450096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D4CF4-F74F-771C-090E-FCB47159F31D}"/>
              </a:ext>
            </a:extLst>
          </p:cNvPr>
          <p:cNvSpPr txBox="1"/>
          <p:nvPr/>
        </p:nvSpPr>
        <p:spPr>
          <a:xfrm>
            <a:off x="2564066" y="3172900"/>
            <a:ext cx="14798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No more than 16 characters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F80925-78BF-A286-094B-D8C5937E37E0}"/>
              </a:ext>
            </a:extLst>
          </p:cNvPr>
          <p:cNvSpPr txBox="1"/>
          <p:nvPr/>
        </p:nvSpPr>
        <p:spPr>
          <a:xfrm>
            <a:off x="2564066" y="3372955"/>
            <a:ext cx="147980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Can't contain only numbers</a:t>
            </a:r>
            <a:endParaRPr lang="en-CA" sz="7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A7FFB-25B6-DB20-3DD4-A90DF1704DE4}"/>
              </a:ext>
            </a:extLst>
          </p:cNvPr>
          <p:cNvSpPr txBox="1"/>
          <p:nvPr/>
        </p:nvSpPr>
        <p:spPr>
          <a:xfrm>
            <a:off x="2682108" y="2823944"/>
            <a:ext cx="20567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b="1" kern="1200" dirty="0">
                <a:solidFill>
                  <a:srgbClr val="FFFFFF"/>
                </a:solidFill>
                <a:effectLst/>
                <a:latin typeface="Segoe UI Variable Small Semibol" pitchFamily="2" charset="0"/>
              </a:rPr>
              <a:t>Windows Central Concept</a:t>
            </a:r>
          </a:p>
        </p:txBody>
      </p:sp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DFA81490-76F3-6608-E6AA-56BB1EE3E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1766" y="2868235"/>
            <a:ext cx="123223" cy="123223"/>
          </a:xfrm>
          <a:prstGeom prst="rect">
            <a:avLst/>
          </a:prstGeom>
        </p:spPr>
      </p:pic>
      <p:pic>
        <p:nvPicPr>
          <p:cNvPr id="17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53A77B72-108C-BD58-5A3B-0773BCD0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967" y="2798234"/>
            <a:ext cx="718856" cy="67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Keyboard with solid fill">
            <a:extLst>
              <a:ext uri="{FF2B5EF4-FFF2-40B4-BE49-F238E27FC236}">
                <a16:creationId xmlns:a16="http://schemas.microsoft.com/office/drawing/2014/main" id="{41A99EEF-91A2-D7CC-D10E-18A97120F0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31654">
            <a:off x="7875449" y="3216703"/>
            <a:ext cx="674748" cy="6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345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Login to Microsoft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Get news on updates, security and much more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" name="Picture 4" descr="A black and blue screen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1526DA-FAC6-6D6E-4641-6311D3AB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91" y="3611381"/>
            <a:ext cx="2292786" cy="369161"/>
          </a:xfrm>
          <a:prstGeom prst="rect">
            <a:avLst/>
          </a:prstGeom>
        </p:spPr>
      </p:pic>
      <p:pic>
        <p:nvPicPr>
          <p:cNvPr id="6" name="Picture 5" descr="A blue and purple wavy shapes&#10;&#10;Description automatically generated">
            <a:extLst>
              <a:ext uri="{FF2B5EF4-FFF2-40B4-BE49-F238E27FC236}">
                <a16:creationId xmlns:a16="http://schemas.microsoft.com/office/drawing/2014/main" id="{FDE594CA-4C2F-888B-6FD6-63278C8B58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288425" y="3070913"/>
            <a:ext cx="1603364" cy="1450096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405AB-7B42-28B9-0C47-CC164FF68451}"/>
              </a:ext>
            </a:extLst>
          </p:cNvPr>
          <p:cNvSpPr txBox="1"/>
          <p:nvPr/>
        </p:nvSpPr>
        <p:spPr>
          <a:xfrm>
            <a:off x="2565008" y="3246619"/>
            <a:ext cx="14798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 In</a:t>
            </a:r>
            <a:endParaRPr lang="en-CA" sz="1000" b="1" dirty="0"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72CE0-5D8E-F810-61FF-9D068157327A}"/>
              </a:ext>
            </a:extLst>
          </p:cNvPr>
          <p:cNvSpPr txBox="1"/>
          <p:nvPr/>
        </p:nvSpPr>
        <p:spPr>
          <a:xfrm>
            <a:off x="2557359" y="4115553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No account? </a:t>
            </a:r>
            <a:r>
              <a:rPr lang="en-US" sz="8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Create one</a:t>
            </a:r>
            <a:endParaRPr lang="en-CA" sz="800" u="sng" dirty="0">
              <a:solidFill>
                <a:schemeClr val="accent3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36BF3-E929-B5E5-4A3B-D4625F0BB7D7}"/>
              </a:ext>
            </a:extLst>
          </p:cNvPr>
          <p:cNvSpPr txBox="1"/>
          <p:nvPr/>
        </p:nvSpPr>
        <p:spPr>
          <a:xfrm>
            <a:off x="2565008" y="4546441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Sign-in options</a:t>
            </a:r>
            <a:endParaRPr lang="en-CA" sz="800" u="sng" dirty="0">
              <a:solidFill>
                <a:schemeClr val="accent4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ACD359-16EB-910C-751C-6AC37F489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1639">
            <a:off x="7490398" y="3500535"/>
            <a:ext cx="954517" cy="954517"/>
          </a:xfrm>
          <a:prstGeom prst="rect">
            <a:avLst/>
          </a:prstGeom>
        </p:spPr>
      </p:pic>
      <p:pic>
        <p:nvPicPr>
          <p:cNvPr id="23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1444C28C-17A0-12FC-30B9-9A945074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600" y="3246619"/>
            <a:ext cx="465063" cy="46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30C5F-83E8-A925-35E3-DC95157C5104}"/>
              </a:ext>
            </a:extLst>
          </p:cNvPr>
          <p:cNvSpPr txBox="1"/>
          <p:nvPr/>
        </p:nvSpPr>
        <p:spPr>
          <a:xfrm>
            <a:off x="2565008" y="4330997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Sign-in with security key</a:t>
            </a:r>
            <a:endParaRPr lang="en-CA" sz="800" u="sng" dirty="0">
              <a:solidFill>
                <a:schemeClr val="accent4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0BE9BF-1BC3-A965-6F63-E0AEA8C03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021" y="2631601"/>
            <a:ext cx="1734040" cy="36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2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345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Login to Microsoft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Get news on updates, security and much more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" name="Picture 4" descr="A black and blue screen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1526DA-FAC6-6D6E-4641-6311D3AB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91" y="3611381"/>
            <a:ext cx="2292786" cy="369161"/>
          </a:xfrm>
          <a:prstGeom prst="rect">
            <a:avLst/>
          </a:prstGeom>
        </p:spPr>
      </p:pic>
      <p:pic>
        <p:nvPicPr>
          <p:cNvPr id="6" name="Picture 5" descr="A blue and purple wavy shapes&#10;&#10;Description automatically generated">
            <a:extLst>
              <a:ext uri="{FF2B5EF4-FFF2-40B4-BE49-F238E27FC236}">
                <a16:creationId xmlns:a16="http://schemas.microsoft.com/office/drawing/2014/main" id="{FDE594CA-4C2F-888B-6FD6-63278C8B58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288425" y="3070913"/>
            <a:ext cx="1603364" cy="1450096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405AB-7B42-28B9-0C47-CC164FF68451}"/>
              </a:ext>
            </a:extLst>
          </p:cNvPr>
          <p:cNvSpPr txBox="1"/>
          <p:nvPr/>
        </p:nvSpPr>
        <p:spPr>
          <a:xfrm>
            <a:off x="2565008" y="3246619"/>
            <a:ext cx="14798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 In</a:t>
            </a:r>
            <a:endParaRPr lang="en-CA" sz="1000" b="1" dirty="0"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1B366-AECD-3C74-F46F-DC6D6CDEC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021" y="2631601"/>
            <a:ext cx="1734040" cy="369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272CE0-5D8E-F810-61FF-9D068157327A}"/>
              </a:ext>
            </a:extLst>
          </p:cNvPr>
          <p:cNvSpPr txBox="1"/>
          <p:nvPr/>
        </p:nvSpPr>
        <p:spPr>
          <a:xfrm>
            <a:off x="2557359" y="4115553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No account? </a:t>
            </a:r>
            <a:r>
              <a:rPr lang="en-US" sz="8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Create one</a:t>
            </a:r>
            <a:endParaRPr lang="en-CA" sz="800" u="sng" dirty="0">
              <a:solidFill>
                <a:schemeClr val="accent3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36BF3-E929-B5E5-4A3B-D4625F0BB7D7}"/>
              </a:ext>
            </a:extLst>
          </p:cNvPr>
          <p:cNvSpPr txBox="1"/>
          <p:nvPr/>
        </p:nvSpPr>
        <p:spPr>
          <a:xfrm>
            <a:off x="2565008" y="4546441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Sign-in options</a:t>
            </a:r>
            <a:endParaRPr lang="en-CA" sz="800" u="sng" dirty="0">
              <a:solidFill>
                <a:schemeClr val="accent4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ACD359-16EB-910C-751C-6AC37F489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1639">
            <a:off x="7490398" y="3500535"/>
            <a:ext cx="954517" cy="954517"/>
          </a:xfrm>
          <a:prstGeom prst="rect">
            <a:avLst/>
          </a:prstGeom>
        </p:spPr>
      </p:pic>
      <p:pic>
        <p:nvPicPr>
          <p:cNvPr id="23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1444C28C-17A0-12FC-30B9-9A945074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600" y="3246619"/>
            <a:ext cx="465063" cy="46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30C5F-83E8-A925-35E3-DC95157C5104}"/>
              </a:ext>
            </a:extLst>
          </p:cNvPr>
          <p:cNvSpPr txBox="1"/>
          <p:nvPr/>
        </p:nvSpPr>
        <p:spPr>
          <a:xfrm>
            <a:off x="2565008" y="4330997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Sign-in with security key</a:t>
            </a:r>
            <a:endParaRPr lang="en-CA" sz="800" u="sng" dirty="0">
              <a:solidFill>
                <a:schemeClr val="accent4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326114-2B0C-C047-C674-01156208A715}"/>
              </a:ext>
            </a:extLst>
          </p:cNvPr>
          <p:cNvSpPr txBox="1"/>
          <p:nvPr/>
        </p:nvSpPr>
        <p:spPr>
          <a:xfrm>
            <a:off x="2672021" y="3684800"/>
            <a:ext cx="2309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marwanmohammedahamed40@gmail.com</a:t>
            </a:r>
            <a:endParaRPr lang="en-CA" sz="8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77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345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Login to Microsoft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Get news on updates, security and much more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" name="Picture 4" descr="A black and blue screen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1526DA-FAC6-6D6E-4641-6311D3AB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91" y="3611381"/>
            <a:ext cx="2292786" cy="369161"/>
          </a:xfrm>
          <a:prstGeom prst="rect">
            <a:avLst/>
          </a:prstGeom>
        </p:spPr>
      </p:pic>
      <p:pic>
        <p:nvPicPr>
          <p:cNvPr id="6" name="Picture 5" descr="A blue and purple wavy shapes&#10;&#10;Description automatically generated">
            <a:extLst>
              <a:ext uri="{FF2B5EF4-FFF2-40B4-BE49-F238E27FC236}">
                <a16:creationId xmlns:a16="http://schemas.microsoft.com/office/drawing/2014/main" id="{FDE594CA-4C2F-888B-6FD6-63278C8B58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288425" y="3070913"/>
            <a:ext cx="1603364" cy="1450096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405AB-7B42-28B9-0C47-CC164FF68451}"/>
              </a:ext>
            </a:extLst>
          </p:cNvPr>
          <p:cNvSpPr txBox="1"/>
          <p:nvPr/>
        </p:nvSpPr>
        <p:spPr>
          <a:xfrm>
            <a:off x="2610791" y="3023585"/>
            <a:ext cx="14798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 In</a:t>
            </a:r>
            <a:endParaRPr lang="en-CA" sz="1000" b="1" dirty="0"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1B366-AECD-3C74-F46F-DC6D6CDEC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574" y="2441038"/>
            <a:ext cx="1734040" cy="369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272CE0-5D8E-F810-61FF-9D068157327A}"/>
              </a:ext>
            </a:extLst>
          </p:cNvPr>
          <p:cNvSpPr txBox="1"/>
          <p:nvPr/>
        </p:nvSpPr>
        <p:spPr>
          <a:xfrm>
            <a:off x="2557359" y="4115553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No account? </a:t>
            </a:r>
            <a:r>
              <a:rPr lang="en-US" sz="8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Create one</a:t>
            </a:r>
            <a:endParaRPr lang="en-CA" sz="800" u="sng" dirty="0">
              <a:solidFill>
                <a:schemeClr val="accent3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36BF3-E929-B5E5-4A3B-D4625F0BB7D7}"/>
              </a:ext>
            </a:extLst>
          </p:cNvPr>
          <p:cNvSpPr txBox="1"/>
          <p:nvPr/>
        </p:nvSpPr>
        <p:spPr>
          <a:xfrm>
            <a:off x="2565008" y="4546441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Sign-in options</a:t>
            </a:r>
            <a:endParaRPr lang="en-CA" sz="800" u="sng" dirty="0">
              <a:solidFill>
                <a:schemeClr val="accent4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ACD359-16EB-910C-751C-6AC37F489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1639">
            <a:off x="7490398" y="3500535"/>
            <a:ext cx="954517" cy="954517"/>
          </a:xfrm>
          <a:prstGeom prst="rect">
            <a:avLst/>
          </a:prstGeom>
        </p:spPr>
      </p:pic>
      <p:pic>
        <p:nvPicPr>
          <p:cNvPr id="23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1444C28C-17A0-12FC-30B9-9A945074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600" y="3246619"/>
            <a:ext cx="465063" cy="46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30C5F-83E8-A925-35E3-DC95157C5104}"/>
              </a:ext>
            </a:extLst>
          </p:cNvPr>
          <p:cNvSpPr txBox="1"/>
          <p:nvPr/>
        </p:nvSpPr>
        <p:spPr>
          <a:xfrm>
            <a:off x="2565008" y="4330997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Sign-in with security key</a:t>
            </a:r>
            <a:endParaRPr lang="en-CA" sz="800" u="sng" dirty="0">
              <a:solidFill>
                <a:schemeClr val="accent4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9BB1B-D857-4F08-3C66-E101B2E0C3B6}"/>
              </a:ext>
            </a:extLst>
          </p:cNvPr>
          <p:cNvSpPr txBox="1"/>
          <p:nvPr/>
        </p:nvSpPr>
        <p:spPr>
          <a:xfrm>
            <a:off x="2565008" y="3306875"/>
            <a:ext cx="2309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&lt; marwanmohammedahamed40@gmail.com</a:t>
            </a:r>
            <a:endParaRPr lang="en-CA" sz="8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50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345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Login to Microsoft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8" y="1467464"/>
            <a:ext cx="2583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Get news on updates, security and much more</a:t>
            </a:r>
            <a:endParaRPr lang="en-CA" sz="800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" name="Picture 4" descr="A black and blue screen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51526DA-FAC6-6D6E-4641-6311D3AB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91" y="3611381"/>
            <a:ext cx="2292786" cy="369161"/>
          </a:xfrm>
          <a:prstGeom prst="rect">
            <a:avLst/>
          </a:prstGeom>
        </p:spPr>
      </p:pic>
      <p:pic>
        <p:nvPicPr>
          <p:cNvPr id="6" name="Picture 5" descr="A blue and purple wavy shapes&#10;&#10;Description automatically generated">
            <a:extLst>
              <a:ext uri="{FF2B5EF4-FFF2-40B4-BE49-F238E27FC236}">
                <a16:creationId xmlns:a16="http://schemas.microsoft.com/office/drawing/2014/main" id="{FDE594CA-4C2F-888B-6FD6-63278C8B58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7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05" t="18938" r="56495" b="64129"/>
          <a:stretch/>
        </p:blipFill>
        <p:spPr>
          <a:xfrm>
            <a:off x="7288425" y="3070913"/>
            <a:ext cx="1603364" cy="1450096"/>
          </a:xfrm>
          <a:prstGeom prst="roundRect">
            <a:avLst>
              <a:gd name="adj" fmla="val 6699"/>
            </a:avLst>
          </a:prstGeom>
          <a:ln w="127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405AB-7B42-28B9-0C47-CC164FF68451}"/>
              </a:ext>
            </a:extLst>
          </p:cNvPr>
          <p:cNvSpPr txBox="1"/>
          <p:nvPr/>
        </p:nvSpPr>
        <p:spPr>
          <a:xfrm>
            <a:off x="2610791" y="3023585"/>
            <a:ext cx="14798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 In</a:t>
            </a:r>
            <a:endParaRPr lang="en-CA" sz="1000" b="1" dirty="0"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1B366-AECD-3C74-F46F-DC6D6CDEC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574" y="2441038"/>
            <a:ext cx="1734040" cy="369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272CE0-5D8E-F810-61FF-9D068157327A}"/>
              </a:ext>
            </a:extLst>
          </p:cNvPr>
          <p:cNvSpPr txBox="1"/>
          <p:nvPr/>
        </p:nvSpPr>
        <p:spPr>
          <a:xfrm>
            <a:off x="2557359" y="4115553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No account? </a:t>
            </a:r>
            <a:r>
              <a:rPr lang="en-US" sz="8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Create one</a:t>
            </a:r>
            <a:endParaRPr lang="en-CA" sz="800" u="sng" dirty="0">
              <a:solidFill>
                <a:schemeClr val="accent3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36BF3-E929-B5E5-4A3B-D4625F0BB7D7}"/>
              </a:ext>
            </a:extLst>
          </p:cNvPr>
          <p:cNvSpPr txBox="1"/>
          <p:nvPr/>
        </p:nvSpPr>
        <p:spPr>
          <a:xfrm>
            <a:off x="2565008" y="4546441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Sign-in options</a:t>
            </a:r>
            <a:endParaRPr lang="en-CA" sz="800" u="sng" dirty="0">
              <a:solidFill>
                <a:schemeClr val="accent4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ACD359-16EB-910C-751C-6AC37F489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1639">
            <a:off x="7490398" y="3500535"/>
            <a:ext cx="954517" cy="954517"/>
          </a:xfrm>
          <a:prstGeom prst="rect">
            <a:avLst/>
          </a:prstGeom>
        </p:spPr>
      </p:pic>
      <p:pic>
        <p:nvPicPr>
          <p:cNvPr id="23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1444C28C-17A0-12FC-30B9-9A945074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600" y="3246619"/>
            <a:ext cx="465063" cy="46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30C5F-83E8-A925-35E3-DC95157C5104}"/>
              </a:ext>
            </a:extLst>
          </p:cNvPr>
          <p:cNvSpPr txBox="1"/>
          <p:nvPr/>
        </p:nvSpPr>
        <p:spPr>
          <a:xfrm>
            <a:off x="2565008" y="4330997"/>
            <a:ext cx="1936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Sign-in with security key</a:t>
            </a:r>
            <a:endParaRPr lang="en-CA" sz="800" u="sng" dirty="0">
              <a:solidFill>
                <a:schemeClr val="accent4">
                  <a:lumMod val="60000"/>
                  <a:lumOff val="40000"/>
                </a:schemeClr>
              </a:solidFill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9BB1B-D857-4F08-3C66-E101B2E0C3B6}"/>
              </a:ext>
            </a:extLst>
          </p:cNvPr>
          <p:cNvSpPr txBox="1"/>
          <p:nvPr/>
        </p:nvSpPr>
        <p:spPr>
          <a:xfrm>
            <a:off x="2565008" y="3306875"/>
            <a:ext cx="2309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&lt; marwanmohammedahamed40@gmail.com</a:t>
            </a:r>
            <a:endParaRPr lang="en-CA" sz="8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99DD3-F289-E52A-BB33-3B1B555EC7FB}"/>
              </a:ext>
            </a:extLst>
          </p:cNvPr>
          <p:cNvSpPr txBox="1"/>
          <p:nvPr/>
        </p:nvSpPr>
        <p:spPr>
          <a:xfrm>
            <a:off x="2672021" y="3518393"/>
            <a:ext cx="2309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……….</a:t>
            </a:r>
            <a:endParaRPr lang="en-CA" sz="2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B7DAA1-0C04-46CF-0000-BB34055E1F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57" y="3762278"/>
            <a:ext cx="103912" cy="8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3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CB2C8-1B29-E62C-F2ED-7638EF35E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/>
        </p:blipFill>
        <p:spPr>
          <a:xfrm>
            <a:off x="2333625" y="852487"/>
            <a:ext cx="7524750" cy="5153025"/>
          </a:xfrm>
          <a:prstGeom prst="roundRect">
            <a:avLst>
              <a:gd name="adj" fmla="val 1619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467D8-FFDB-B11F-B24D-C55F3C611B48}"/>
              </a:ext>
            </a:extLst>
          </p:cNvPr>
          <p:cNvSpPr txBox="1"/>
          <p:nvPr/>
        </p:nvSpPr>
        <p:spPr>
          <a:xfrm>
            <a:off x="2557359" y="1086014"/>
            <a:ext cx="345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Personalize Your Device</a:t>
            </a:r>
            <a:endParaRPr lang="en-CA" sz="20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D0D5-8D69-FA10-9999-370A8DD25E2D}"/>
              </a:ext>
            </a:extLst>
          </p:cNvPr>
          <p:cNvSpPr txBox="1"/>
          <p:nvPr/>
        </p:nvSpPr>
        <p:spPr>
          <a:xfrm>
            <a:off x="2565007" y="1467464"/>
            <a:ext cx="3068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Change the appearance of the device you’re using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06F0D2-C443-2EC1-0DC8-8A1CBFFCD380}"/>
              </a:ext>
            </a:extLst>
          </p:cNvPr>
          <p:cNvSpPr/>
          <p:nvPr/>
        </p:nvSpPr>
        <p:spPr>
          <a:xfrm>
            <a:off x="9012154" y="5543315"/>
            <a:ext cx="643114" cy="281776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ED14BE-3CE8-A2D4-9189-CDCCD7491588}"/>
              </a:ext>
            </a:extLst>
          </p:cNvPr>
          <p:cNvSpPr txBox="1"/>
          <p:nvPr/>
        </p:nvSpPr>
        <p:spPr>
          <a:xfrm>
            <a:off x="9101994" y="5567153"/>
            <a:ext cx="444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Next</a:t>
            </a:r>
            <a:endParaRPr lang="en-CA" sz="9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FC45B2-E637-8576-4728-7F5C4D88E9A2}"/>
              </a:ext>
            </a:extLst>
          </p:cNvPr>
          <p:cNvSpPr txBox="1"/>
          <p:nvPr/>
        </p:nvSpPr>
        <p:spPr>
          <a:xfrm>
            <a:off x="2565007" y="2064358"/>
            <a:ext cx="147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Theme:</a:t>
            </a:r>
            <a:endParaRPr lang="en-CA" sz="1000" b="1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7EAA04-9E9F-F93E-82F3-13CCED1334AB}"/>
              </a:ext>
            </a:extLst>
          </p:cNvPr>
          <p:cNvSpPr txBox="1"/>
          <p:nvPr/>
        </p:nvSpPr>
        <p:spPr>
          <a:xfrm>
            <a:off x="2601028" y="3611251"/>
            <a:ext cx="147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Wallpapers:</a:t>
            </a:r>
            <a:endParaRPr lang="en-CA" sz="1000" b="1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1E8A1E-9AD9-CF12-46C4-52F43962E311}"/>
              </a:ext>
            </a:extLst>
          </p:cNvPr>
          <p:cNvSpPr/>
          <p:nvPr/>
        </p:nvSpPr>
        <p:spPr>
          <a:xfrm>
            <a:off x="2656936" y="2411529"/>
            <a:ext cx="1269520" cy="732954"/>
          </a:xfrm>
          <a:prstGeom prst="roundRect">
            <a:avLst>
              <a:gd name="adj" fmla="val 5575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9D9C5E9-8D33-D426-1723-D9394AD111FB}"/>
              </a:ext>
            </a:extLst>
          </p:cNvPr>
          <p:cNvSpPr/>
          <p:nvPr/>
        </p:nvSpPr>
        <p:spPr>
          <a:xfrm>
            <a:off x="2915369" y="3201031"/>
            <a:ext cx="700161" cy="4571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4FC9500-ABD3-9C4E-2EE3-095035549201}"/>
              </a:ext>
            </a:extLst>
          </p:cNvPr>
          <p:cNvSpPr/>
          <p:nvPr/>
        </p:nvSpPr>
        <p:spPr>
          <a:xfrm>
            <a:off x="2847710" y="2516981"/>
            <a:ext cx="834598" cy="521494"/>
          </a:xfrm>
          <a:prstGeom prst="roundRect">
            <a:avLst>
              <a:gd name="adj" fmla="val 5575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9800A6-9DBB-2B19-5D1C-3FE8CD050BD4}"/>
              </a:ext>
            </a:extLst>
          </p:cNvPr>
          <p:cNvSpPr txBox="1"/>
          <p:nvPr/>
        </p:nvSpPr>
        <p:spPr>
          <a:xfrm>
            <a:off x="2827175" y="2516981"/>
            <a:ext cx="3351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Aa</a:t>
            </a:r>
            <a:endParaRPr lang="en-CA" sz="700" b="1" dirty="0"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905C0EF-AA9B-6E43-C5D6-A83F4D417A97}"/>
              </a:ext>
            </a:extLst>
          </p:cNvPr>
          <p:cNvSpPr/>
          <p:nvPr/>
        </p:nvSpPr>
        <p:spPr>
          <a:xfrm>
            <a:off x="3377405" y="2958143"/>
            <a:ext cx="238125" cy="4571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75764E6-632E-985D-B430-1E6E6FAFF9BF}"/>
              </a:ext>
            </a:extLst>
          </p:cNvPr>
          <p:cNvSpPr/>
          <p:nvPr/>
        </p:nvSpPr>
        <p:spPr>
          <a:xfrm>
            <a:off x="4145225" y="2411529"/>
            <a:ext cx="1269520" cy="732954"/>
          </a:xfrm>
          <a:prstGeom prst="roundRect">
            <a:avLst>
              <a:gd name="adj" fmla="val 5575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CBEC43-C0F1-FFA5-117D-600A9189A9B5}"/>
              </a:ext>
            </a:extLst>
          </p:cNvPr>
          <p:cNvSpPr/>
          <p:nvPr/>
        </p:nvSpPr>
        <p:spPr>
          <a:xfrm>
            <a:off x="4335999" y="2516981"/>
            <a:ext cx="834598" cy="521494"/>
          </a:xfrm>
          <a:prstGeom prst="roundRect">
            <a:avLst>
              <a:gd name="adj" fmla="val 5575"/>
            </a:avLst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3F8CC0-A4D4-FFD1-4E10-A0CFDFA3D704}"/>
              </a:ext>
            </a:extLst>
          </p:cNvPr>
          <p:cNvSpPr txBox="1"/>
          <p:nvPr/>
        </p:nvSpPr>
        <p:spPr>
          <a:xfrm>
            <a:off x="4315464" y="2516981"/>
            <a:ext cx="3351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Aa</a:t>
            </a:r>
            <a:endParaRPr lang="en-CA" sz="700" b="1" dirty="0">
              <a:solidFill>
                <a:schemeClr val="bg1"/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A7B781C-8041-0EB1-5879-4D526BC0129D}"/>
              </a:ext>
            </a:extLst>
          </p:cNvPr>
          <p:cNvSpPr/>
          <p:nvPr/>
        </p:nvSpPr>
        <p:spPr>
          <a:xfrm>
            <a:off x="4865694" y="2958143"/>
            <a:ext cx="238125" cy="4571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9" descr="A close-up of a blue and white background&#10;&#10;Description automatically generated">
            <a:extLst>
              <a:ext uri="{FF2B5EF4-FFF2-40B4-BE49-F238E27FC236}">
                <a16:creationId xmlns:a16="http://schemas.microsoft.com/office/drawing/2014/main" id="{50911F74-D93C-D34A-C7EF-8ED61D38D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63" y="3989946"/>
            <a:ext cx="1092606" cy="728404"/>
          </a:xfrm>
          <a:prstGeom prst="roundRect">
            <a:avLst>
              <a:gd name="adj" fmla="val 7568"/>
            </a:avLst>
          </a:prstGeom>
        </p:spPr>
      </p:pic>
      <p:pic>
        <p:nvPicPr>
          <p:cNvPr id="32" name="Picture 31" descr="A close-up of a colorful fabric">
            <a:extLst>
              <a:ext uri="{FF2B5EF4-FFF2-40B4-BE49-F238E27FC236}">
                <a16:creationId xmlns:a16="http://schemas.microsoft.com/office/drawing/2014/main" id="{5B5DB06E-EBFA-714D-2660-6157E37CE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352" y="3987671"/>
            <a:ext cx="1172726" cy="725407"/>
          </a:xfrm>
          <a:prstGeom prst="roundRect">
            <a:avLst>
              <a:gd name="adj" fmla="val 5732"/>
            </a:avLst>
          </a:prstGeom>
        </p:spPr>
      </p:pic>
      <p:pic>
        <p:nvPicPr>
          <p:cNvPr id="34" name="Picture 3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C5B42954-18D5-1027-88D2-BA6E14EF6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86" y="3984674"/>
            <a:ext cx="1121794" cy="728404"/>
          </a:xfrm>
          <a:prstGeom prst="roundRect">
            <a:avLst>
              <a:gd name="adj" fmla="val 5055"/>
            </a:avLst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A463EC6-0999-A400-A3C9-CD7F8E929889}"/>
              </a:ext>
            </a:extLst>
          </p:cNvPr>
          <p:cNvSpPr/>
          <p:nvPr/>
        </p:nvSpPr>
        <p:spPr>
          <a:xfrm>
            <a:off x="8165561" y="3981677"/>
            <a:ext cx="1121794" cy="725407"/>
          </a:xfrm>
          <a:prstGeom prst="roundRect">
            <a:avLst>
              <a:gd name="adj" fmla="val 76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7" name="Graphic 36" descr="Images with solid fill">
            <a:extLst>
              <a:ext uri="{FF2B5EF4-FFF2-40B4-BE49-F238E27FC236}">
                <a16:creationId xmlns:a16="http://schemas.microsoft.com/office/drawing/2014/main" id="{92395F5C-E779-A0D0-FC40-46392F3BE8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7473" y="4096179"/>
            <a:ext cx="257969" cy="25796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0E71F5-534A-73BE-2B69-0393E2E9B421}"/>
              </a:ext>
            </a:extLst>
          </p:cNvPr>
          <p:cNvSpPr txBox="1"/>
          <p:nvPr/>
        </p:nvSpPr>
        <p:spPr>
          <a:xfrm>
            <a:off x="8258335" y="4394630"/>
            <a:ext cx="9362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b="1" dirty="0"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Wallpapers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534DC-8486-403E-00DF-753430D4D7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64" y="3995544"/>
            <a:ext cx="1277074" cy="7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8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108B040-B7C4-F1EA-0EFB-2722DDFF06FD}"/>
              </a:ext>
            </a:extLst>
          </p:cNvPr>
          <p:cNvSpPr txBox="1"/>
          <p:nvPr/>
        </p:nvSpPr>
        <p:spPr>
          <a:xfrm>
            <a:off x="5051821" y="301819"/>
            <a:ext cx="208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Windows 12 Pro</a:t>
            </a:r>
          </a:p>
        </p:txBody>
      </p:sp>
      <p:pic>
        <p:nvPicPr>
          <p:cNvPr id="1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1B8DE07A-6C11-0EBF-826B-D7A196327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404" y="257813"/>
            <a:ext cx="440358" cy="4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89A3F9-FB87-6AA1-E449-64DD8D91B718}"/>
              </a:ext>
            </a:extLst>
          </p:cNvPr>
          <p:cNvSpPr txBox="1"/>
          <p:nvPr/>
        </p:nvSpPr>
        <p:spPr>
          <a:xfrm>
            <a:off x="5230869" y="3151238"/>
            <a:ext cx="173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Segoe UI Variable Display Semib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Getting Ready</a:t>
            </a:r>
          </a:p>
        </p:txBody>
      </p:sp>
      <p:pic>
        <p:nvPicPr>
          <p:cNvPr id="2" name="Picture 1" descr="A white circle on a black background">
            <a:extLst>
              <a:ext uri="{FF2B5EF4-FFF2-40B4-BE49-F238E27FC236}">
                <a16:creationId xmlns:a16="http://schemas.microsoft.com/office/drawing/2014/main" id="{C0FAAED8-373A-19CC-3C11-519D1815E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90" y="3564367"/>
            <a:ext cx="239383" cy="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4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108B040-B7C4-F1EA-0EFB-2722DDFF06FD}"/>
              </a:ext>
            </a:extLst>
          </p:cNvPr>
          <p:cNvSpPr txBox="1"/>
          <p:nvPr/>
        </p:nvSpPr>
        <p:spPr>
          <a:xfrm>
            <a:off x="5051821" y="301819"/>
            <a:ext cx="208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Windows 12 Pro</a:t>
            </a:r>
          </a:p>
        </p:txBody>
      </p:sp>
      <p:pic>
        <p:nvPicPr>
          <p:cNvPr id="18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1B8DE07A-6C11-0EBF-826B-D7A196327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404" y="257813"/>
            <a:ext cx="440358" cy="4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89A3F9-FB87-6AA1-E449-64DD8D91B718}"/>
              </a:ext>
            </a:extLst>
          </p:cNvPr>
          <p:cNvSpPr txBox="1"/>
          <p:nvPr/>
        </p:nvSpPr>
        <p:spPr>
          <a:xfrm>
            <a:off x="4604404" y="3151238"/>
            <a:ext cx="300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Segoe UI Variable Display Semib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This will take a few seconds</a:t>
            </a:r>
          </a:p>
        </p:txBody>
      </p:sp>
      <p:pic>
        <p:nvPicPr>
          <p:cNvPr id="3" name="Picture 2" descr="A white circle on a black background">
            <a:extLst>
              <a:ext uri="{FF2B5EF4-FFF2-40B4-BE49-F238E27FC236}">
                <a16:creationId xmlns:a16="http://schemas.microsoft.com/office/drawing/2014/main" id="{D9537300-576E-3876-BCF7-1A942E0E1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90" y="3564367"/>
            <a:ext cx="239383" cy="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8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7000">
        <p159:morph option="byObject"/>
      </p:transition>
    </mc:Choice>
    <mc:Fallback xmlns="">
      <p:transition spd="slow" advClick="0" advTm="7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4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8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9E8B4C-40BE-A819-A29A-1C9443FD9609}"/>
              </a:ext>
            </a:extLst>
          </p:cNvPr>
          <p:cNvSpPr/>
          <p:nvPr/>
        </p:nvSpPr>
        <p:spPr>
          <a:xfrm>
            <a:off x="667921" y="6459051"/>
            <a:ext cx="219660" cy="204422"/>
          </a:xfrm>
          <a:prstGeom prst="roundRect">
            <a:avLst>
              <a:gd name="adj" fmla="val 4892"/>
            </a:avLst>
          </a:prstGeom>
          <a:solidFill>
            <a:srgbClr val="0035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4" descr="Windows 11 1080x1080 icon, for those of you who need it... :  r/Windows_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9" y="6490879"/>
            <a:ext cx="149202" cy="1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85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2449" y="2988298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" name="TextBox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3" name="Graphic 32" descr="Add with solid fill">
            <a:extLst>
              <a:ext uri="{FF2B5EF4-FFF2-40B4-BE49-F238E27FC236}">
                <a16:creationId xmlns:a16="http://schemas.microsoft.com/office/drawing/2014/main" id="{8F4F934A-E3A5-FFCC-9CFB-597431228E2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68503" y="5348451"/>
            <a:ext cx="135757" cy="1357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75ED185-33D7-AFF8-9D1E-CACB03E265BE}"/>
              </a:ext>
            </a:extLst>
          </p:cNvPr>
          <p:cNvSpPr txBox="1"/>
          <p:nvPr/>
        </p:nvSpPr>
        <p:spPr>
          <a:xfrm>
            <a:off x="3497738" y="5300913"/>
            <a:ext cx="397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9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5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42603" y="2988297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3" name="Graphic 32" descr="Add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4F934A-E3A5-FFCC-9CFB-597431228E2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68503" y="5348451"/>
            <a:ext cx="135757" cy="135757"/>
          </a:xfrm>
          <a:prstGeom prst="rect">
            <a:avLst/>
          </a:prstGeom>
        </p:spPr>
      </p:pic>
      <p:sp>
        <p:nvSpPr>
          <p:cNvPr id="34" name="TextBox 3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75ED185-33D7-AFF8-9D1E-CACB03E265BE}"/>
              </a:ext>
            </a:extLst>
          </p:cNvPr>
          <p:cNvSpPr txBox="1"/>
          <p:nvPr/>
        </p:nvSpPr>
        <p:spPr>
          <a:xfrm>
            <a:off x="3497738" y="5300913"/>
            <a:ext cx="397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9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1030" name="Pictur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2" name="Picture 3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725DB18-BF81-265B-02D0-767296AC9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9718"/>
          <a:stretch/>
        </p:blipFill>
        <p:spPr>
          <a:xfrm>
            <a:off x="1512389" y="555798"/>
            <a:ext cx="2897124" cy="3792703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59" name="Picture 5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A919086-93D7-66B7-D457-3AC566962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55268" b="42042"/>
          <a:stretch/>
        </p:blipFill>
        <p:spPr>
          <a:xfrm>
            <a:off x="1645920" y="710259"/>
            <a:ext cx="2612502" cy="740548"/>
          </a:xfrm>
          <a:prstGeom prst="roundRect">
            <a:avLst>
              <a:gd name="adj" fmla="val 11001"/>
            </a:avLst>
          </a:prstGeom>
          <a:effectLst/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43C1BD-8A40-1BEA-7BD2-6C5F34193ADF}"/>
              </a:ext>
            </a:extLst>
          </p:cNvPr>
          <p:cNvSpPr txBox="1"/>
          <p:nvPr/>
        </p:nvSpPr>
        <p:spPr>
          <a:xfrm>
            <a:off x="3724379" y="847196"/>
            <a:ext cx="34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</a:t>
            </a:r>
            <a:endParaRPr lang="en-CA" sz="28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62" name="Picture 61" descr="A blue and purple fabric">
            <a:extLst>
              <a:ext uri="{FF2B5EF4-FFF2-40B4-BE49-F238E27FC236}">
                <a16:creationId xmlns:a16="http://schemas.microsoft.com/office/drawing/2014/main" id="{DD05C1B2-5D1E-F612-48E7-33E87DD9B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5920" y="1545768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63" name="Picture 62" descr="A blue and purple fabric">
            <a:extLst>
              <a:ext uri="{FF2B5EF4-FFF2-40B4-BE49-F238E27FC236}">
                <a16:creationId xmlns:a16="http://schemas.microsoft.com/office/drawing/2014/main" id="{A99B6A44-7586-DA57-A929-DDCA38BF6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7712" y="1543695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4" name="Picture 1023" descr="A blue and purple fabric">
            <a:extLst>
              <a:ext uri="{FF2B5EF4-FFF2-40B4-BE49-F238E27FC236}">
                <a16:creationId xmlns:a16="http://schemas.microsoft.com/office/drawing/2014/main" id="{BDD1E6C0-6E34-D411-09F4-4215BA425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69504" y="1541044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5" name="Picture 1024" descr="A blue and purple fabric">
            <a:extLst>
              <a:ext uri="{FF2B5EF4-FFF2-40B4-BE49-F238E27FC236}">
                <a16:creationId xmlns:a16="http://schemas.microsoft.com/office/drawing/2014/main" id="{312CD693-4A53-4645-ED7C-96DC6415D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1543695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7" name="Picture 1026" descr="A blue and purple fabric">
            <a:extLst>
              <a:ext uri="{FF2B5EF4-FFF2-40B4-BE49-F238E27FC236}">
                <a16:creationId xmlns:a16="http://schemas.microsoft.com/office/drawing/2014/main" id="{F415013D-C492-1584-E81C-B6A7524D9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2241069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8" name="Picture 1027" descr="A blue and purple fabric">
            <a:extLst>
              <a:ext uri="{FF2B5EF4-FFF2-40B4-BE49-F238E27FC236}">
                <a16:creationId xmlns:a16="http://schemas.microsoft.com/office/drawing/2014/main" id="{288B6B1B-A825-42EF-65AB-34423EAF7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2938443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9" name="Picture 1028" descr="A blue and purple fabric">
            <a:extLst>
              <a:ext uri="{FF2B5EF4-FFF2-40B4-BE49-F238E27FC236}">
                <a16:creationId xmlns:a16="http://schemas.microsoft.com/office/drawing/2014/main" id="{4946291C-470B-AD2A-41C3-0F9607DF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40600" y="3645163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2" name="Picture 1031" descr="A blue and purple fabric">
            <a:extLst>
              <a:ext uri="{FF2B5EF4-FFF2-40B4-BE49-F238E27FC236}">
                <a16:creationId xmlns:a16="http://schemas.microsoft.com/office/drawing/2014/main" id="{EBD14A5E-E2FA-567F-C32E-EDC5B2A6F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7176" y="2251079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3" name="Picture 1032" descr="A blue and purple fabric">
            <a:extLst>
              <a:ext uri="{FF2B5EF4-FFF2-40B4-BE49-F238E27FC236}">
                <a16:creationId xmlns:a16="http://schemas.microsoft.com/office/drawing/2014/main" id="{256013EC-8336-9F1E-E1A5-260C94D40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8968" y="2249006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4" name="Picture 1033" descr="A blue and purple fabric">
            <a:extLst>
              <a:ext uri="{FF2B5EF4-FFF2-40B4-BE49-F238E27FC236}">
                <a16:creationId xmlns:a16="http://schemas.microsoft.com/office/drawing/2014/main" id="{F07E4908-267E-BC1E-2BAE-7EDD83C1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1214" y="2235910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5" name="Picture 1034" descr="A blue and purple fabric">
            <a:extLst>
              <a:ext uri="{FF2B5EF4-FFF2-40B4-BE49-F238E27FC236}">
                <a16:creationId xmlns:a16="http://schemas.microsoft.com/office/drawing/2014/main" id="{81822B97-AE65-2AF3-8812-D37D8558B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8432" y="2956390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6" name="Picture 1035" descr="A blue and purple fabric">
            <a:extLst>
              <a:ext uri="{FF2B5EF4-FFF2-40B4-BE49-F238E27FC236}">
                <a16:creationId xmlns:a16="http://schemas.microsoft.com/office/drawing/2014/main" id="{25190601-7C2E-8E6A-C0BA-BD1EE5E35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10224" y="2954317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7" name="Picture 1036" descr="A blue and purple fabric">
            <a:extLst>
              <a:ext uri="{FF2B5EF4-FFF2-40B4-BE49-F238E27FC236}">
                <a16:creationId xmlns:a16="http://schemas.microsoft.com/office/drawing/2014/main" id="{CB634C69-746A-6519-E89B-C1EC3751E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2470" y="2941221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8" name="Picture 1037" descr="A blue and purple fabric">
            <a:extLst>
              <a:ext uri="{FF2B5EF4-FFF2-40B4-BE49-F238E27FC236}">
                <a16:creationId xmlns:a16="http://schemas.microsoft.com/office/drawing/2014/main" id="{14543DC8-C8A9-3418-5BC1-CBC89A50F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5920" y="3635817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9" name="Picture 1038" descr="A blue and purple fabric">
            <a:extLst>
              <a:ext uri="{FF2B5EF4-FFF2-40B4-BE49-F238E27FC236}">
                <a16:creationId xmlns:a16="http://schemas.microsoft.com/office/drawing/2014/main" id="{825EA5D8-7980-98C5-43EA-1645391C2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7712" y="3631973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40" name="Picture 1039" descr="A blue and purple fabric">
            <a:extLst>
              <a:ext uri="{FF2B5EF4-FFF2-40B4-BE49-F238E27FC236}">
                <a16:creationId xmlns:a16="http://schemas.microsoft.com/office/drawing/2014/main" id="{F18FE850-DC74-F6F5-B1CC-38CDDF475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2054" y="3645683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4D5F1C80-E4F3-3209-AEBA-F2321D0569C8}"/>
              </a:ext>
            </a:extLst>
          </p:cNvPr>
          <p:cNvSpPr txBox="1"/>
          <p:nvPr/>
        </p:nvSpPr>
        <p:spPr>
          <a:xfrm>
            <a:off x="1716570" y="1634335"/>
            <a:ext cx="34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%</a:t>
            </a:r>
            <a:endParaRPr lang="en-CA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F5532115-2E4D-ABEF-4C67-3FAB837383E7}"/>
              </a:ext>
            </a:extLst>
          </p:cNvPr>
          <p:cNvSpPr txBox="1"/>
          <p:nvPr/>
        </p:nvSpPr>
        <p:spPr>
          <a:xfrm>
            <a:off x="2361609" y="1666268"/>
            <a:ext cx="43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CE</a:t>
            </a:r>
            <a:endParaRPr lang="en-CA" sz="14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73416CF-0980-30BD-BE93-CF3DCEB5BEC2}"/>
              </a:ext>
            </a:extLst>
          </p:cNvPr>
          <p:cNvSpPr txBox="1"/>
          <p:nvPr/>
        </p:nvSpPr>
        <p:spPr>
          <a:xfrm>
            <a:off x="3085587" y="1658598"/>
            <a:ext cx="32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4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F23C22A-93B7-2733-378A-E08F7ACCF136}"/>
              </a:ext>
            </a:extLst>
          </p:cNvPr>
          <p:cNvSpPr txBox="1"/>
          <p:nvPr/>
        </p:nvSpPr>
        <p:spPr>
          <a:xfrm>
            <a:off x="3696646" y="1718973"/>
            <a:ext cx="10159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Delete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142DFE09-9D54-0D56-AC79-36C69F14A239}"/>
              </a:ext>
            </a:extLst>
          </p:cNvPr>
          <p:cNvSpPr txBox="1"/>
          <p:nvPr/>
        </p:nvSpPr>
        <p:spPr>
          <a:xfrm>
            <a:off x="3751300" y="2319296"/>
            <a:ext cx="32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+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9E5FD147-D491-FE57-C4F0-DAF197002947}"/>
              </a:ext>
            </a:extLst>
          </p:cNvPr>
          <p:cNvSpPr txBox="1"/>
          <p:nvPr/>
        </p:nvSpPr>
        <p:spPr>
          <a:xfrm>
            <a:off x="3770493" y="2963331"/>
            <a:ext cx="32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-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E9003AA-2025-18FD-0F12-2FE866B3F46D}"/>
              </a:ext>
            </a:extLst>
          </p:cNvPr>
          <p:cNvSpPr txBox="1"/>
          <p:nvPr/>
        </p:nvSpPr>
        <p:spPr>
          <a:xfrm>
            <a:off x="3749517" y="3704225"/>
            <a:ext cx="32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=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8F93F606-04BB-5FBF-A6F3-27102FE5F303}"/>
              </a:ext>
            </a:extLst>
          </p:cNvPr>
          <p:cNvSpPr txBox="1"/>
          <p:nvPr/>
        </p:nvSpPr>
        <p:spPr>
          <a:xfrm>
            <a:off x="1773304" y="2345514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34D8A648-A42F-D295-ADC1-204251C92106}"/>
              </a:ext>
            </a:extLst>
          </p:cNvPr>
          <p:cNvSpPr txBox="1"/>
          <p:nvPr/>
        </p:nvSpPr>
        <p:spPr>
          <a:xfrm>
            <a:off x="2448487" y="235640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2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A4A80D26-39EF-C96B-1ED9-95BE36B5560C}"/>
              </a:ext>
            </a:extLst>
          </p:cNvPr>
          <p:cNvSpPr txBox="1"/>
          <p:nvPr/>
        </p:nvSpPr>
        <p:spPr>
          <a:xfrm>
            <a:off x="3109881" y="235640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3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780D58A7-E4DB-461E-5626-DC16E25689F0}"/>
              </a:ext>
            </a:extLst>
          </p:cNvPr>
          <p:cNvSpPr txBox="1"/>
          <p:nvPr/>
        </p:nvSpPr>
        <p:spPr>
          <a:xfrm>
            <a:off x="1763335" y="3061137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4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91FDBE02-BBCE-0B83-4407-7D1AB86AD74A}"/>
              </a:ext>
            </a:extLst>
          </p:cNvPr>
          <p:cNvSpPr txBox="1"/>
          <p:nvPr/>
        </p:nvSpPr>
        <p:spPr>
          <a:xfrm>
            <a:off x="2433807" y="3051048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5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8A9C9073-DD04-B19A-B60D-67A48AFEA1C0}"/>
              </a:ext>
            </a:extLst>
          </p:cNvPr>
          <p:cNvSpPr txBox="1"/>
          <p:nvPr/>
        </p:nvSpPr>
        <p:spPr>
          <a:xfrm>
            <a:off x="3109790" y="304688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6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EC9406FE-8950-A253-4419-741F4E3B33EF}"/>
              </a:ext>
            </a:extLst>
          </p:cNvPr>
          <p:cNvSpPr txBox="1"/>
          <p:nvPr/>
        </p:nvSpPr>
        <p:spPr>
          <a:xfrm>
            <a:off x="1763335" y="3712897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7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870C906-CD33-1AED-034A-1311D010B438}"/>
              </a:ext>
            </a:extLst>
          </p:cNvPr>
          <p:cNvSpPr txBox="1"/>
          <p:nvPr/>
        </p:nvSpPr>
        <p:spPr>
          <a:xfrm>
            <a:off x="2438219" y="3727402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8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D8C176E-33B7-1D18-71B8-110CFEC9A222}"/>
              </a:ext>
            </a:extLst>
          </p:cNvPr>
          <p:cNvSpPr txBox="1"/>
          <p:nvPr/>
        </p:nvSpPr>
        <p:spPr>
          <a:xfrm>
            <a:off x="3099912" y="3723792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9</a:t>
            </a:r>
          </a:p>
        </p:txBody>
      </p:sp>
      <p:pic>
        <p:nvPicPr>
          <p:cNvPr id="58" name="Picture 57" descr="A blue and purple fabric">
            <a:extLst>
              <a:ext uri="{FF2B5EF4-FFF2-40B4-BE49-F238E27FC236}">
                <a16:creationId xmlns:a16="http://schemas.microsoft.com/office/drawing/2014/main" id="{30DCC0BD-33F3-CFC9-6AFD-1F56FC30F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1510258" y="469133"/>
            <a:ext cx="2897124" cy="202070"/>
          </a:xfrm>
          <a:prstGeom prst="roundRect">
            <a:avLst>
              <a:gd name="adj" fmla="val 29407"/>
            </a:avLst>
          </a:prstGeom>
          <a:effectLst/>
        </p:spPr>
      </p:pic>
      <p:sp>
        <p:nvSpPr>
          <p:cNvPr id="1058" name="Minus Sign 105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BA976C-AB39-7DC9-7B7D-CD9A78CBCD00}"/>
              </a:ext>
            </a:extLst>
          </p:cNvPr>
          <p:cNvSpPr/>
          <p:nvPr/>
        </p:nvSpPr>
        <p:spPr>
          <a:xfrm>
            <a:off x="3884148" y="539569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63" name="Picture 1062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3E3CFDAD-093A-C386-FC46-08D1DEEE7A6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775" y="547862"/>
            <a:ext cx="88706" cy="58563"/>
          </a:xfrm>
          <a:prstGeom prst="rect">
            <a:avLst/>
          </a:prstGeom>
        </p:spPr>
      </p:pic>
      <p:pic>
        <p:nvPicPr>
          <p:cNvPr id="1059" name="Graphic 1058" descr="Close with solid fill">
            <a:extLst>
              <a:ext uri="{FF2B5EF4-FFF2-40B4-BE49-F238E27FC236}">
                <a16:creationId xmlns:a16="http://schemas.microsoft.com/office/drawing/2014/main" id="{5BAB80BF-1066-B568-9E94-6AEBAF7B78B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36415" y="532785"/>
            <a:ext cx="86033" cy="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0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42603" y="2988297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3" name="Graphic 32" descr="Add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4F934A-E3A5-FFCC-9CFB-597431228E2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68503" y="5348451"/>
            <a:ext cx="135757" cy="135757"/>
          </a:xfrm>
          <a:prstGeom prst="rect">
            <a:avLst/>
          </a:prstGeom>
        </p:spPr>
      </p:pic>
      <p:sp>
        <p:nvSpPr>
          <p:cNvPr id="34" name="TextBox 3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75ED185-33D7-AFF8-9D1E-CACB03E265BE}"/>
              </a:ext>
            </a:extLst>
          </p:cNvPr>
          <p:cNvSpPr txBox="1"/>
          <p:nvPr/>
        </p:nvSpPr>
        <p:spPr>
          <a:xfrm>
            <a:off x="3497738" y="5300913"/>
            <a:ext cx="397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9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1030" name="Pictur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2" name="Picture 3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725DB18-BF81-265B-02D0-767296AC9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9718"/>
          <a:stretch/>
        </p:blipFill>
        <p:spPr>
          <a:xfrm>
            <a:off x="1512389" y="555798"/>
            <a:ext cx="2897124" cy="3792703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59" name="Picture 5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A919086-93D7-66B7-D457-3AC566962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55268" b="42042"/>
          <a:stretch/>
        </p:blipFill>
        <p:spPr>
          <a:xfrm>
            <a:off x="1645920" y="710259"/>
            <a:ext cx="2612502" cy="740548"/>
          </a:xfrm>
          <a:prstGeom prst="roundRect">
            <a:avLst>
              <a:gd name="adj" fmla="val 11001"/>
            </a:avLst>
          </a:prstGeom>
          <a:effectLst/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43C1BD-8A40-1BEA-7BD2-6C5F34193ADF}"/>
              </a:ext>
            </a:extLst>
          </p:cNvPr>
          <p:cNvSpPr txBox="1"/>
          <p:nvPr/>
        </p:nvSpPr>
        <p:spPr>
          <a:xfrm>
            <a:off x="3724379" y="847196"/>
            <a:ext cx="34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</a:t>
            </a:r>
            <a:endParaRPr lang="en-CA" sz="28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62" name="Picture 61" descr="A blue and purple fabric">
            <a:extLst>
              <a:ext uri="{FF2B5EF4-FFF2-40B4-BE49-F238E27FC236}">
                <a16:creationId xmlns:a16="http://schemas.microsoft.com/office/drawing/2014/main" id="{DD05C1B2-5D1E-F612-48E7-33E87DD9B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5920" y="1545768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63" name="Picture 62" descr="A blue and purple fabric">
            <a:extLst>
              <a:ext uri="{FF2B5EF4-FFF2-40B4-BE49-F238E27FC236}">
                <a16:creationId xmlns:a16="http://schemas.microsoft.com/office/drawing/2014/main" id="{A99B6A44-7586-DA57-A929-DDCA38BF6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7712" y="1543695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4" name="Picture 1023" descr="A blue and purple fabric">
            <a:extLst>
              <a:ext uri="{FF2B5EF4-FFF2-40B4-BE49-F238E27FC236}">
                <a16:creationId xmlns:a16="http://schemas.microsoft.com/office/drawing/2014/main" id="{BDD1E6C0-6E34-D411-09F4-4215BA425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69504" y="1541044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5" name="Picture 1024" descr="A blue and purple fabric">
            <a:extLst>
              <a:ext uri="{FF2B5EF4-FFF2-40B4-BE49-F238E27FC236}">
                <a16:creationId xmlns:a16="http://schemas.microsoft.com/office/drawing/2014/main" id="{312CD693-4A53-4645-ED7C-96DC6415D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1543695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7" name="Picture 1026" descr="A blue and purple fabric">
            <a:extLst>
              <a:ext uri="{FF2B5EF4-FFF2-40B4-BE49-F238E27FC236}">
                <a16:creationId xmlns:a16="http://schemas.microsoft.com/office/drawing/2014/main" id="{F415013D-C492-1584-E81C-B6A7524D9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2241069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8" name="Picture 1027" descr="A blue and purple fabric">
            <a:extLst>
              <a:ext uri="{FF2B5EF4-FFF2-40B4-BE49-F238E27FC236}">
                <a16:creationId xmlns:a16="http://schemas.microsoft.com/office/drawing/2014/main" id="{288B6B1B-A825-42EF-65AB-34423EAF7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2938443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9" name="Picture 1028" descr="A blue and purple fabric">
            <a:extLst>
              <a:ext uri="{FF2B5EF4-FFF2-40B4-BE49-F238E27FC236}">
                <a16:creationId xmlns:a16="http://schemas.microsoft.com/office/drawing/2014/main" id="{4946291C-470B-AD2A-41C3-0F9607DF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40600" y="3645163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2" name="Picture 1031" descr="A blue and purple fabric">
            <a:extLst>
              <a:ext uri="{FF2B5EF4-FFF2-40B4-BE49-F238E27FC236}">
                <a16:creationId xmlns:a16="http://schemas.microsoft.com/office/drawing/2014/main" id="{EBD14A5E-E2FA-567F-C32E-EDC5B2A6F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7176" y="2251079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3" name="Picture 1032" descr="A blue and purple fabric">
            <a:extLst>
              <a:ext uri="{FF2B5EF4-FFF2-40B4-BE49-F238E27FC236}">
                <a16:creationId xmlns:a16="http://schemas.microsoft.com/office/drawing/2014/main" id="{256013EC-8336-9F1E-E1A5-260C94D40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8968" y="2249006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4" name="Picture 1033" descr="A blue and purple fabric">
            <a:extLst>
              <a:ext uri="{FF2B5EF4-FFF2-40B4-BE49-F238E27FC236}">
                <a16:creationId xmlns:a16="http://schemas.microsoft.com/office/drawing/2014/main" id="{F07E4908-267E-BC1E-2BAE-7EDD83C1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1214" y="2235910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5" name="Picture 1034" descr="A blue and purple fabric">
            <a:extLst>
              <a:ext uri="{FF2B5EF4-FFF2-40B4-BE49-F238E27FC236}">
                <a16:creationId xmlns:a16="http://schemas.microsoft.com/office/drawing/2014/main" id="{81822B97-AE65-2AF3-8812-D37D8558B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8432" y="2956390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6" name="Picture 1035" descr="A blue and purple fabric">
            <a:extLst>
              <a:ext uri="{FF2B5EF4-FFF2-40B4-BE49-F238E27FC236}">
                <a16:creationId xmlns:a16="http://schemas.microsoft.com/office/drawing/2014/main" id="{25190601-7C2E-8E6A-C0BA-BD1EE5E35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10224" y="2954317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7" name="Picture 1036" descr="A blue and purple fabric">
            <a:extLst>
              <a:ext uri="{FF2B5EF4-FFF2-40B4-BE49-F238E27FC236}">
                <a16:creationId xmlns:a16="http://schemas.microsoft.com/office/drawing/2014/main" id="{CB634C69-746A-6519-E89B-C1EC3751E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2470" y="2941221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8" name="Picture 1037" descr="A blue and purple fabric">
            <a:extLst>
              <a:ext uri="{FF2B5EF4-FFF2-40B4-BE49-F238E27FC236}">
                <a16:creationId xmlns:a16="http://schemas.microsoft.com/office/drawing/2014/main" id="{14543DC8-C8A9-3418-5BC1-CBC89A50F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5920" y="3635817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9" name="Picture 1038" descr="A blue and purple fabric">
            <a:extLst>
              <a:ext uri="{FF2B5EF4-FFF2-40B4-BE49-F238E27FC236}">
                <a16:creationId xmlns:a16="http://schemas.microsoft.com/office/drawing/2014/main" id="{825EA5D8-7980-98C5-43EA-1645391C2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7712" y="3631973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40" name="Picture 1039" descr="A blue and purple fabric">
            <a:extLst>
              <a:ext uri="{FF2B5EF4-FFF2-40B4-BE49-F238E27FC236}">
                <a16:creationId xmlns:a16="http://schemas.microsoft.com/office/drawing/2014/main" id="{F18FE850-DC74-F6F5-B1CC-38CDDF475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2054" y="3645683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4D5F1C80-E4F3-3209-AEBA-F2321D0569C8}"/>
              </a:ext>
            </a:extLst>
          </p:cNvPr>
          <p:cNvSpPr txBox="1"/>
          <p:nvPr/>
        </p:nvSpPr>
        <p:spPr>
          <a:xfrm>
            <a:off x="1716570" y="1634335"/>
            <a:ext cx="34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%</a:t>
            </a:r>
            <a:endParaRPr lang="en-CA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F5532115-2E4D-ABEF-4C67-3FAB837383E7}"/>
              </a:ext>
            </a:extLst>
          </p:cNvPr>
          <p:cNvSpPr txBox="1"/>
          <p:nvPr/>
        </p:nvSpPr>
        <p:spPr>
          <a:xfrm>
            <a:off x="2361609" y="1666268"/>
            <a:ext cx="43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CE</a:t>
            </a:r>
            <a:endParaRPr lang="en-CA" sz="14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73416CF-0980-30BD-BE93-CF3DCEB5BEC2}"/>
              </a:ext>
            </a:extLst>
          </p:cNvPr>
          <p:cNvSpPr txBox="1"/>
          <p:nvPr/>
        </p:nvSpPr>
        <p:spPr>
          <a:xfrm>
            <a:off x="3085587" y="1658598"/>
            <a:ext cx="32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4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F23C22A-93B7-2733-378A-E08F7ACCF136}"/>
              </a:ext>
            </a:extLst>
          </p:cNvPr>
          <p:cNvSpPr txBox="1"/>
          <p:nvPr/>
        </p:nvSpPr>
        <p:spPr>
          <a:xfrm>
            <a:off x="3696646" y="1718973"/>
            <a:ext cx="10159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Delete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142DFE09-9D54-0D56-AC79-36C69F14A239}"/>
              </a:ext>
            </a:extLst>
          </p:cNvPr>
          <p:cNvSpPr txBox="1"/>
          <p:nvPr/>
        </p:nvSpPr>
        <p:spPr>
          <a:xfrm>
            <a:off x="3751300" y="2319296"/>
            <a:ext cx="32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+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9E5FD147-D491-FE57-C4F0-DAF197002947}"/>
              </a:ext>
            </a:extLst>
          </p:cNvPr>
          <p:cNvSpPr txBox="1"/>
          <p:nvPr/>
        </p:nvSpPr>
        <p:spPr>
          <a:xfrm>
            <a:off x="3770493" y="2963331"/>
            <a:ext cx="32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-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E9003AA-2025-18FD-0F12-2FE866B3F46D}"/>
              </a:ext>
            </a:extLst>
          </p:cNvPr>
          <p:cNvSpPr txBox="1"/>
          <p:nvPr/>
        </p:nvSpPr>
        <p:spPr>
          <a:xfrm>
            <a:off x="3749517" y="3704225"/>
            <a:ext cx="32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=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8F93F606-04BB-5FBF-A6F3-27102FE5F303}"/>
              </a:ext>
            </a:extLst>
          </p:cNvPr>
          <p:cNvSpPr txBox="1"/>
          <p:nvPr/>
        </p:nvSpPr>
        <p:spPr>
          <a:xfrm>
            <a:off x="1773304" y="2345514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34D8A648-A42F-D295-ADC1-204251C92106}"/>
              </a:ext>
            </a:extLst>
          </p:cNvPr>
          <p:cNvSpPr txBox="1"/>
          <p:nvPr/>
        </p:nvSpPr>
        <p:spPr>
          <a:xfrm>
            <a:off x="2448487" y="235640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2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A4A80D26-39EF-C96B-1ED9-95BE36B5560C}"/>
              </a:ext>
            </a:extLst>
          </p:cNvPr>
          <p:cNvSpPr txBox="1"/>
          <p:nvPr/>
        </p:nvSpPr>
        <p:spPr>
          <a:xfrm>
            <a:off x="3109881" y="235640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3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780D58A7-E4DB-461E-5626-DC16E25689F0}"/>
              </a:ext>
            </a:extLst>
          </p:cNvPr>
          <p:cNvSpPr txBox="1"/>
          <p:nvPr/>
        </p:nvSpPr>
        <p:spPr>
          <a:xfrm>
            <a:off x="1763335" y="3061137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4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91FDBE02-BBCE-0B83-4407-7D1AB86AD74A}"/>
              </a:ext>
            </a:extLst>
          </p:cNvPr>
          <p:cNvSpPr txBox="1"/>
          <p:nvPr/>
        </p:nvSpPr>
        <p:spPr>
          <a:xfrm>
            <a:off x="2433807" y="3051048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5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8A9C9073-DD04-B19A-B60D-67A48AFEA1C0}"/>
              </a:ext>
            </a:extLst>
          </p:cNvPr>
          <p:cNvSpPr txBox="1"/>
          <p:nvPr/>
        </p:nvSpPr>
        <p:spPr>
          <a:xfrm>
            <a:off x="3109790" y="304688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6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EC9406FE-8950-A253-4419-741F4E3B33EF}"/>
              </a:ext>
            </a:extLst>
          </p:cNvPr>
          <p:cNvSpPr txBox="1"/>
          <p:nvPr/>
        </p:nvSpPr>
        <p:spPr>
          <a:xfrm>
            <a:off x="1763335" y="3712897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7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870C906-CD33-1AED-034A-1311D010B438}"/>
              </a:ext>
            </a:extLst>
          </p:cNvPr>
          <p:cNvSpPr txBox="1"/>
          <p:nvPr/>
        </p:nvSpPr>
        <p:spPr>
          <a:xfrm>
            <a:off x="2438219" y="3727402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8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D8C176E-33B7-1D18-71B8-110CFEC9A222}"/>
              </a:ext>
            </a:extLst>
          </p:cNvPr>
          <p:cNvSpPr txBox="1"/>
          <p:nvPr/>
        </p:nvSpPr>
        <p:spPr>
          <a:xfrm>
            <a:off x="3099912" y="3723792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9</a:t>
            </a:r>
          </a:p>
        </p:txBody>
      </p:sp>
      <p:pic>
        <p:nvPicPr>
          <p:cNvPr id="58" name="Picture 57" descr="A blue and purple fabric">
            <a:extLst>
              <a:ext uri="{FF2B5EF4-FFF2-40B4-BE49-F238E27FC236}">
                <a16:creationId xmlns:a16="http://schemas.microsoft.com/office/drawing/2014/main" id="{30DCC0BD-33F3-CFC9-6AFD-1F56FC30F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1510258" y="469133"/>
            <a:ext cx="2897124" cy="202070"/>
          </a:xfrm>
          <a:prstGeom prst="roundRect">
            <a:avLst>
              <a:gd name="adj" fmla="val 29407"/>
            </a:avLst>
          </a:prstGeom>
          <a:effectLst/>
        </p:spPr>
      </p:pic>
      <p:sp>
        <p:nvSpPr>
          <p:cNvPr id="60" name="Minus Sign 5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7D5A230-CB1B-570E-658B-5FA2E523B4A7}"/>
              </a:ext>
            </a:extLst>
          </p:cNvPr>
          <p:cNvSpPr/>
          <p:nvPr/>
        </p:nvSpPr>
        <p:spPr>
          <a:xfrm>
            <a:off x="3884148" y="539569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1" name="Picture 1030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7B32E091-267D-D89F-C33E-6A99F2D6634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775" y="547862"/>
            <a:ext cx="88706" cy="58563"/>
          </a:xfrm>
          <a:prstGeom prst="rect">
            <a:avLst/>
          </a:prstGeom>
        </p:spPr>
      </p:pic>
      <p:pic>
        <p:nvPicPr>
          <p:cNvPr id="1044" name="Graphic 1043" descr="Close with solid fill">
            <a:extLst>
              <a:ext uri="{FF2B5EF4-FFF2-40B4-BE49-F238E27FC236}">
                <a16:creationId xmlns:a16="http://schemas.microsoft.com/office/drawing/2014/main" id="{92346E18-47D7-2A89-E13C-CA082713201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36415" y="532785"/>
            <a:ext cx="86033" cy="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1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42603" y="2988297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3" name="Graphic 32" descr="Add with solid fill">
            <a:extLst>
              <a:ext uri="{FF2B5EF4-FFF2-40B4-BE49-F238E27FC236}">
                <a16:creationId xmlns:a16="http://schemas.microsoft.com/office/drawing/2014/main" id="{8F4F934A-E3A5-FFCC-9CFB-597431228E2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68503" y="5348451"/>
            <a:ext cx="135757" cy="1357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75ED185-33D7-AFF8-9D1E-CACB03E265BE}"/>
              </a:ext>
            </a:extLst>
          </p:cNvPr>
          <p:cNvSpPr txBox="1"/>
          <p:nvPr/>
        </p:nvSpPr>
        <p:spPr>
          <a:xfrm>
            <a:off x="3497738" y="5300913"/>
            <a:ext cx="3978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9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1030" name="Pictur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2" name="Picture 3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725DB18-BF81-265B-02D0-767296AC9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9718"/>
          <a:stretch/>
        </p:blipFill>
        <p:spPr>
          <a:xfrm>
            <a:off x="1512389" y="555798"/>
            <a:ext cx="2897124" cy="3792703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59" name="Picture 5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A919086-93D7-66B7-D457-3AC566962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55268" b="42042"/>
          <a:stretch/>
        </p:blipFill>
        <p:spPr>
          <a:xfrm>
            <a:off x="1645920" y="710259"/>
            <a:ext cx="2612502" cy="740548"/>
          </a:xfrm>
          <a:prstGeom prst="roundRect">
            <a:avLst>
              <a:gd name="adj" fmla="val 11001"/>
            </a:avLst>
          </a:prstGeom>
          <a:effectLst/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43C1BD-8A40-1BEA-7BD2-6C5F34193ADF}"/>
              </a:ext>
            </a:extLst>
          </p:cNvPr>
          <p:cNvSpPr txBox="1"/>
          <p:nvPr/>
        </p:nvSpPr>
        <p:spPr>
          <a:xfrm>
            <a:off x="3724379" y="847196"/>
            <a:ext cx="34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</a:t>
            </a:r>
            <a:endParaRPr lang="en-CA" sz="28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62" name="Picture 61" descr="A blue and purple fabric">
            <a:extLst>
              <a:ext uri="{FF2B5EF4-FFF2-40B4-BE49-F238E27FC236}">
                <a16:creationId xmlns:a16="http://schemas.microsoft.com/office/drawing/2014/main" id="{DD05C1B2-5D1E-F612-48E7-33E87DD9B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5920" y="1545768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63" name="Picture 62" descr="A blue and purple fabric">
            <a:extLst>
              <a:ext uri="{FF2B5EF4-FFF2-40B4-BE49-F238E27FC236}">
                <a16:creationId xmlns:a16="http://schemas.microsoft.com/office/drawing/2014/main" id="{A99B6A44-7586-DA57-A929-DDCA38BF6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7712" y="1543695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4" name="Picture 1023" descr="A blue and purple fabric">
            <a:extLst>
              <a:ext uri="{FF2B5EF4-FFF2-40B4-BE49-F238E27FC236}">
                <a16:creationId xmlns:a16="http://schemas.microsoft.com/office/drawing/2014/main" id="{BDD1E6C0-6E34-D411-09F4-4215BA425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69504" y="1541044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5" name="Picture 1024" descr="A blue and purple fabric">
            <a:extLst>
              <a:ext uri="{FF2B5EF4-FFF2-40B4-BE49-F238E27FC236}">
                <a16:creationId xmlns:a16="http://schemas.microsoft.com/office/drawing/2014/main" id="{312CD693-4A53-4645-ED7C-96DC6415D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1543695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7" name="Picture 1026" descr="A blue and purple fabric">
            <a:extLst>
              <a:ext uri="{FF2B5EF4-FFF2-40B4-BE49-F238E27FC236}">
                <a16:creationId xmlns:a16="http://schemas.microsoft.com/office/drawing/2014/main" id="{F415013D-C492-1584-E81C-B6A7524D9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2241069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8" name="Picture 1027" descr="A blue and purple fabric">
            <a:extLst>
              <a:ext uri="{FF2B5EF4-FFF2-40B4-BE49-F238E27FC236}">
                <a16:creationId xmlns:a16="http://schemas.microsoft.com/office/drawing/2014/main" id="{288B6B1B-A825-42EF-65AB-34423EAF7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2938443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9" name="Picture 1028" descr="A blue and purple fabric">
            <a:extLst>
              <a:ext uri="{FF2B5EF4-FFF2-40B4-BE49-F238E27FC236}">
                <a16:creationId xmlns:a16="http://schemas.microsoft.com/office/drawing/2014/main" id="{4946291C-470B-AD2A-41C3-0F9607DF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40600" y="3645163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2" name="Picture 1031" descr="A blue and purple fabric">
            <a:extLst>
              <a:ext uri="{FF2B5EF4-FFF2-40B4-BE49-F238E27FC236}">
                <a16:creationId xmlns:a16="http://schemas.microsoft.com/office/drawing/2014/main" id="{EBD14A5E-E2FA-567F-C32E-EDC5B2A6F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7176" y="2251079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3" name="Picture 1032" descr="A blue and purple fabric">
            <a:extLst>
              <a:ext uri="{FF2B5EF4-FFF2-40B4-BE49-F238E27FC236}">
                <a16:creationId xmlns:a16="http://schemas.microsoft.com/office/drawing/2014/main" id="{256013EC-8336-9F1E-E1A5-260C94D40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8968" y="2249006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4" name="Picture 1033" descr="A blue and purple fabric">
            <a:extLst>
              <a:ext uri="{FF2B5EF4-FFF2-40B4-BE49-F238E27FC236}">
                <a16:creationId xmlns:a16="http://schemas.microsoft.com/office/drawing/2014/main" id="{F07E4908-267E-BC1E-2BAE-7EDD83C1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1214" y="2235910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5" name="Picture 1034" descr="A blue and purple fabric">
            <a:extLst>
              <a:ext uri="{FF2B5EF4-FFF2-40B4-BE49-F238E27FC236}">
                <a16:creationId xmlns:a16="http://schemas.microsoft.com/office/drawing/2014/main" id="{81822B97-AE65-2AF3-8812-D37D8558B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8432" y="2956390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6" name="Picture 1035" descr="A blue and purple fabric">
            <a:extLst>
              <a:ext uri="{FF2B5EF4-FFF2-40B4-BE49-F238E27FC236}">
                <a16:creationId xmlns:a16="http://schemas.microsoft.com/office/drawing/2014/main" id="{25190601-7C2E-8E6A-C0BA-BD1EE5E35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10224" y="2954317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7" name="Picture 1036" descr="A blue and purple fabric">
            <a:extLst>
              <a:ext uri="{FF2B5EF4-FFF2-40B4-BE49-F238E27FC236}">
                <a16:creationId xmlns:a16="http://schemas.microsoft.com/office/drawing/2014/main" id="{CB634C69-746A-6519-E89B-C1EC3751E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2470" y="2941221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8" name="Picture 1037" descr="A blue and purple fabric">
            <a:extLst>
              <a:ext uri="{FF2B5EF4-FFF2-40B4-BE49-F238E27FC236}">
                <a16:creationId xmlns:a16="http://schemas.microsoft.com/office/drawing/2014/main" id="{14543DC8-C8A9-3418-5BC1-CBC89A50F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5920" y="3635817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9" name="Picture 1038" descr="A blue and purple fabric">
            <a:extLst>
              <a:ext uri="{FF2B5EF4-FFF2-40B4-BE49-F238E27FC236}">
                <a16:creationId xmlns:a16="http://schemas.microsoft.com/office/drawing/2014/main" id="{825EA5D8-7980-98C5-43EA-1645391C2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7712" y="3631973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40" name="Picture 1039" descr="A blue and purple fabric">
            <a:extLst>
              <a:ext uri="{FF2B5EF4-FFF2-40B4-BE49-F238E27FC236}">
                <a16:creationId xmlns:a16="http://schemas.microsoft.com/office/drawing/2014/main" id="{F18FE850-DC74-F6F5-B1CC-38CDDF475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2054" y="3645683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4D5F1C80-E4F3-3209-AEBA-F2321D0569C8}"/>
              </a:ext>
            </a:extLst>
          </p:cNvPr>
          <p:cNvSpPr txBox="1"/>
          <p:nvPr/>
        </p:nvSpPr>
        <p:spPr>
          <a:xfrm>
            <a:off x="1716570" y="1634335"/>
            <a:ext cx="34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%</a:t>
            </a:r>
            <a:endParaRPr lang="en-CA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F5532115-2E4D-ABEF-4C67-3FAB837383E7}"/>
              </a:ext>
            </a:extLst>
          </p:cNvPr>
          <p:cNvSpPr txBox="1"/>
          <p:nvPr/>
        </p:nvSpPr>
        <p:spPr>
          <a:xfrm>
            <a:off x="2361609" y="1666268"/>
            <a:ext cx="43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CE</a:t>
            </a:r>
            <a:endParaRPr lang="en-CA" sz="14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73416CF-0980-30BD-BE93-CF3DCEB5BEC2}"/>
              </a:ext>
            </a:extLst>
          </p:cNvPr>
          <p:cNvSpPr txBox="1"/>
          <p:nvPr/>
        </p:nvSpPr>
        <p:spPr>
          <a:xfrm>
            <a:off x="3085587" y="1658598"/>
            <a:ext cx="32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4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F23C22A-93B7-2733-378A-E08F7ACCF136}"/>
              </a:ext>
            </a:extLst>
          </p:cNvPr>
          <p:cNvSpPr txBox="1"/>
          <p:nvPr/>
        </p:nvSpPr>
        <p:spPr>
          <a:xfrm>
            <a:off x="3696646" y="1718973"/>
            <a:ext cx="10159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Delete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142DFE09-9D54-0D56-AC79-36C69F14A239}"/>
              </a:ext>
            </a:extLst>
          </p:cNvPr>
          <p:cNvSpPr txBox="1"/>
          <p:nvPr/>
        </p:nvSpPr>
        <p:spPr>
          <a:xfrm>
            <a:off x="3751300" y="2319296"/>
            <a:ext cx="32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+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9E5FD147-D491-FE57-C4F0-DAF197002947}"/>
              </a:ext>
            </a:extLst>
          </p:cNvPr>
          <p:cNvSpPr txBox="1"/>
          <p:nvPr/>
        </p:nvSpPr>
        <p:spPr>
          <a:xfrm>
            <a:off x="3770493" y="2963331"/>
            <a:ext cx="32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-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E9003AA-2025-18FD-0F12-2FE866B3F46D}"/>
              </a:ext>
            </a:extLst>
          </p:cNvPr>
          <p:cNvSpPr txBox="1"/>
          <p:nvPr/>
        </p:nvSpPr>
        <p:spPr>
          <a:xfrm>
            <a:off x="3749517" y="3704225"/>
            <a:ext cx="32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=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8F93F606-04BB-5FBF-A6F3-27102FE5F303}"/>
              </a:ext>
            </a:extLst>
          </p:cNvPr>
          <p:cNvSpPr txBox="1"/>
          <p:nvPr/>
        </p:nvSpPr>
        <p:spPr>
          <a:xfrm>
            <a:off x="1773304" y="2345514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34D8A648-A42F-D295-ADC1-204251C92106}"/>
              </a:ext>
            </a:extLst>
          </p:cNvPr>
          <p:cNvSpPr txBox="1"/>
          <p:nvPr/>
        </p:nvSpPr>
        <p:spPr>
          <a:xfrm>
            <a:off x="2448487" y="235640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2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A4A80D26-39EF-C96B-1ED9-95BE36B5560C}"/>
              </a:ext>
            </a:extLst>
          </p:cNvPr>
          <p:cNvSpPr txBox="1"/>
          <p:nvPr/>
        </p:nvSpPr>
        <p:spPr>
          <a:xfrm>
            <a:off x="3109881" y="235640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3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780D58A7-E4DB-461E-5626-DC16E25689F0}"/>
              </a:ext>
            </a:extLst>
          </p:cNvPr>
          <p:cNvSpPr txBox="1"/>
          <p:nvPr/>
        </p:nvSpPr>
        <p:spPr>
          <a:xfrm>
            <a:off x="1763335" y="3061137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4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91FDBE02-BBCE-0B83-4407-7D1AB86AD74A}"/>
              </a:ext>
            </a:extLst>
          </p:cNvPr>
          <p:cNvSpPr txBox="1"/>
          <p:nvPr/>
        </p:nvSpPr>
        <p:spPr>
          <a:xfrm>
            <a:off x="2433807" y="3051048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5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8A9C9073-DD04-B19A-B60D-67A48AFEA1C0}"/>
              </a:ext>
            </a:extLst>
          </p:cNvPr>
          <p:cNvSpPr txBox="1"/>
          <p:nvPr/>
        </p:nvSpPr>
        <p:spPr>
          <a:xfrm>
            <a:off x="3109790" y="304688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6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EC9406FE-8950-A253-4419-741F4E3B33EF}"/>
              </a:ext>
            </a:extLst>
          </p:cNvPr>
          <p:cNvSpPr txBox="1"/>
          <p:nvPr/>
        </p:nvSpPr>
        <p:spPr>
          <a:xfrm>
            <a:off x="1763335" y="3712897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7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870C906-CD33-1AED-034A-1311D010B438}"/>
              </a:ext>
            </a:extLst>
          </p:cNvPr>
          <p:cNvSpPr txBox="1"/>
          <p:nvPr/>
        </p:nvSpPr>
        <p:spPr>
          <a:xfrm>
            <a:off x="2438219" y="3727402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8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D8C176E-33B7-1D18-71B8-110CFEC9A222}"/>
              </a:ext>
            </a:extLst>
          </p:cNvPr>
          <p:cNvSpPr txBox="1"/>
          <p:nvPr/>
        </p:nvSpPr>
        <p:spPr>
          <a:xfrm>
            <a:off x="3099912" y="3723792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9</a:t>
            </a:r>
          </a:p>
        </p:txBody>
      </p:sp>
      <p:pic>
        <p:nvPicPr>
          <p:cNvPr id="58" name="Picture 57" descr="A blue and purple fabric">
            <a:extLst>
              <a:ext uri="{FF2B5EF4-FFF2-40B4-BE49-F238E27FC236}">
                <a16:creationId xmlns:a16="http://schemas.microsoft.com/office/drawing/2014/main" id="{30DCC0BD-33F3-CFC9-6AFD-1F56FC30F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1510258" y="469133"/>
            <a:ext cx="2897124" cy="202070"/>
          </a:xfrm>
          <a:prstGeom prst="roundRect">
            <a:avLst>
              <a:gd name="adj" fmla="val 29407"/>
            </a:avLst>
          </a:prstGeom>
          <a:effectLst/>
        </p:spPr>
      </p:pic>
      <p:pic>
        <p:nvPicPr>
          <p:cNvPr id="1031" name="Picture 1030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0E58DC9-5AB9-BD2C-12A0-8572617B00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36" t="33766" r="25943" b="25077"/>
          <a:stretch/>
        </p:blipFill>
        <p:spPr>
          <a:xfrm>
            <a:off x="4644932" y="3977254"/>
            <a:ext cx="3307086" cy="2067449"/>
          </a:xfrm>
          <a:prstGeom prst="roundRect">
            <a:avLst>
              <a:gd name="adj" fmla="val 16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8CF4F9C3-1F0E-F779-1095-1753751E07A9}"/>
              </a:ext>
            </a:extLst>
          </p:cNvPr>
          <p:cNvSpPr txBox="1"/>
          <p:nvPr/>
        </p:nvSpPr>
        <p:spPr>
          <a:xfrm>
            <a:off x="4644932" y="3992643"/>
            <a:ext cx="135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Add To List</a:t>
            </a:r>
            <a:endParaRPr lang="en-CA" sz="1200" b="1" dirty="0">
              <a:latin typeface="Segoe UI Variable Display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61" name="Graphic 1060" descr="Close with solid fill">
            <a:extLst>
              <a:ext uri="{FF2B5EF4-FFF2-40B4-BE49-F238E27FC236}">
                <a16:creationId xmlns:a16="http://schemas.microsoft.com/office/drawing/2014/main" id="{DBF60700-1651-AD7F-C282-A818BEA1D45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752569" y="4055053"/>
            <a:ext cx="110798" cy="110798"/>
          </a:xfrm>
          <a:prstGeom prst="rect">
            <a:avLst/>
          </a:prstGeom>
        </p:spPr>
      </p:pic>
      <p:sp>
        <p:nvSpPr>
          <p:cNvPr id="1065" name="Rectangle: Rounded Corners 106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99C9D2F-7A0A-11C6-875B-B04D33817018}"/>
              </a:ext>
            </a:extLst>
          </p:cNvPr>
          <p:cNvSpPr/>
          <p:nvPr/>
        </p:nvSpPr>
        <p:spPr>
          <a:xfrm>
            <a:off x="7268933" y="5670846"/>
            <a:ext cx="579592" cy="257314"/>
          </a:xfrm>
          <a:prstGeom prst="roundRect">
            <a:avLst>
              <a:gd name="adj" fmla="val 140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6" name="TextBox 106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EE529BE-A41E-62D3-B647-579798CDF836}"/>
              </a:ext>
            </a:extLst>
          </p:cNvPr>
          <p:cNvSpPr txBox="1"/>
          <p:nvPr/>
        </p:nvSpPr>
        <p:spPr>
          <a:xfrm>
            <a:off x="7366687" y="5691781"/>
            <a:ext cx="496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Segoe UI Variable Small Semibol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Add</a:t>
            </a:r>
            <a:endParaRPr lang="en-CA" sz="800" b="1" dirty="0">
              <a:latin typeface="Segoe UI Variable Small Semibol" pitchFamily="2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3709BDB6-2DD3-7BB8-8023-2AF82BDEC4B6}"/>
              </a:ext>
            </a:extLst>
          </p:cNvPr>
          <p:cNvSpPr txBox="1"/>
          <p:nvPr/>
        </p:nvSpPr>
        <p:spPr>
          <a:xfrm>
            <a:off x="4644932" y="4236877"/>
            <a:ext cx="2511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dirty="0">
                <a:latin typeface="Segoe UI Variable Small Semibol" pitchFamily="2" charset="0"/>
                <a:ea typeface="Segoe UI Historic" panose="020B0502040204020203" pitchFamily="34" charset="0"/>
                <a:cs typeface="Segoe UI Light" panose="020B0502040204020203" pitchFamily="34" charset="0"/>
              </a:rPr>
              <a:t>Are you sure you want to add to list?</a:t>
            </a:r>
          </a:p>
        </p:txBody>
      </p:sp>
      <p:sp>
        <p:nvSpPr>
          <p:cNvPr id="1068" name="Minus Sign 106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E846291-06FD-9D91-2129-76A5A8E712A9}"/>
              </a:ext>
            </a:extLst>
          </p:cNvPr>
          <p:cNvSpPr/>
          <p:nvPr/>
        </p:nvSpPr>
        <p:spPr>
          <a:xfrm>
            <a:off x="3884148" y="539569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69" name="Picture 1068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6F6D3581-493F-EDD6-AD81-9FE61D39A33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775" y="547862"/>
            <a:ext cx="88706" cy="58563"/>
          </a:xfrm>
          <a:prstGeom prst="rect">
            <a:avLst/>
          </a:prstGeom>
        </p:spPr>
      </p:pic>
      <p:pic>
        <p:nvPicPr>
          <p:cNvPr id="1070" name="Graphic 1069" descr="Close with solid fill">
            <a:extLst>
              <a:ext uri="{FF2B5EF4-FFF2-40B4-BE49-F238E27FC236}">
                <a16:creationId xmlns:a16="http://schemas.microsoft.com/office/drawing/2014/main" id="{F2A068E0-94A1-4E7F-D320-C206413498A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236415" y="532785"/>
            <a:ext cx="86033" cy="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5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42603" y="2988297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1030" name="Picture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2" name="Picture 3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725DB18-BF81-265B-02D0-767296AC9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9718"/>
          <a:stretch/>
        </p:blipFill>
        <p:spPr>
          <a:xfrm>
            <a:off x="1512389" y="555798"/>
            <a:ext cx="2897124" cy="3792703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59" name="Picture 5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A919086-93D7-66B7-D457-3AC566962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55268" b="42042"/>
          <a:stretch/>
        </p:blipFill>
        <p:spPr>
          <a:xfrm>
            <a:off x="1645920" y="710259"/>
            <a:ext cx="2612502" cy="740548"/>
          </a:xfrm>
          <a:prstGeom prst="roundRect">
            <a:avLst>
              <a:gd name="adj" fmla="val 11001"/>
            </a:avLst>
          </a:prstGeom>
          <a:effectLst/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43C1BD-8A40-1BEA-7BD2-6C5F34193ADF}"/>
              </a:ext>
            </a:extLst>
          </p:cNvPr>
          <p:cNvSpPr txBox="1"/>
          <p:nvPr/>
        </p:nvSpPr>
        <p:spPr>
          <a:xfrm>
            <a:off x="3724379" y="847196"/>
            <a:ext cx="34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</a:t>
            </a:r>
            <a:endParaRPr lang="en-CA" sz="28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62" name="Picture 61" descr="A blue and purple fabric">
            <a:extLst>
              <a:ext uri="{FF2B5EF4-FFF2-40B4-BE49-F238E27FC236}">
                <a16:creationId xmlns:a16="http://schemas.microsoft.com/office/drawing/2014/main" id="{DD05C1B2-5D1E-F612-48E7-33E87DD9B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5920" y="1545768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63" name="Picture 62" descr="A blue and purple fabric">
            <a:extLst>
              <a:ext uri="{FF2B5EF4-FFF2-40B4-BE49-F238E27FC236}">
                <a16:creationId xmlns:a16="http://schemas.microsoft.com/office/drawing/2014/main" id="{A99B6A44-7586-DA57-A929-DDCA38BF6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7712" y="1543695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4" name="Picture 1023" descr="A blue and purple fabric">
            <a:extLst>
              <a:ext uri="{FF2B5EF4-FFF2-40B4-BE49-F238E27FC236}">
                <a16:creationId xmlns:a16="http://schemas.microsoft.com/office/drawing/2014/main" id="{BDD1E6C0-6E34-D411-09F4-4215BA425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69504" y="1541044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5" name="Picture 1024" descr="A blue and purple fabric">
            <a:extLst>
              <a:ext uri="{FF2B5EF4-FFF2-40B4-BE49-F238E27FC236}">
                <a16:creationId xmlns:a16="http://schemas.microsoft.com/office/drawing/2014/main" id="{312CD693-4A53-4645-ED7C-96DC6415D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1543695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7" name="Picture 1026" descr="A blue and purple fabric">
            <a:extLst>
              <a:ext uri="{FF2B5EF4-FFF2-40B4-BE49-F238E27FC236}">
                <a16:creationId xmlns:a16="http://schemas.microsoft.com/office/drawing/2014/main" id="{F415013D-C492-1584-E81C-B6A7524D9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2241069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8" name="Picture 1027" descr="A blue and purple fabric">
            <a:extLst>
              <a:ext uri="{FF2B5EF4-FFF2-40B4-BE49-F238E27FC236}">
                <a16:creationId xmlns:a16="http://schemas.microsoft.com/office/drawing/2014/main" id="{288B6B1B-A825-42EF-65AB-34423EAF7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31750" y="2938443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29" name="Picture 1028" descr="A blue and purple fabric">
            <a:extLst>
              <a:ext uri="{FF2B5EF4-FFF2-40B4-BE49-F238E27FC236}">
                <a16:creationId xmlns:a16="http://schemas.microsoft.com/office/drawing/2014/main" id="{4946291C-470B-AD2A-41C3-0F9607DF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3640600" y="3645163"/>
            <a:ext cx="565600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2" name="Picture 1031" descr="A blue and purple fabric">
            <a:extLst>
              <a:ext uri="{FF2B5EF4-FFF2-40B4-BE49-F238E27FC236}">
                <a16:creationId xmlns:a16="http://schemas.microsoft.com/office/drawing/2014/main" id="{EBD14A5E-E2FA-567F-C32E-EDC5B2A6F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7176" y="2251079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3" name="Picture 1032" descr="A blue and purple fabric">
            <a:extLst>
              <a:ext uri="{FF2B5EF4-FFF2-40B4-BE49-F238E27FC236}">
                <a16:creationId xmlns:a16="http://schemas.microsoft.com/office/drawing/2014/main" id="{256013EC-8336-9F1E-E1A5-260C94D40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8968" y="2249006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4" name="Picture 1033" descr="A blue and purple fabric">
            <a:extLst>
              <a:ext uri="{FF2B5EF4-FFF2-40B4-BE49-F238E27FC236}">
                <a16:creationId xmlns:a16="http://schemas.microsoft.com/office/drawing/2014/main" id="{F07E4908-267E-BC1E-2BAE-7EDD83C1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1214" y="2235910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5" name="Picture 1034" descr="A blue and purple fabric">
            <a:extLst>
              <a:ext uri="{FF2B5EF4-FFF2-40B4-BE49-F238E27FC236}">
                <a16:creationId xmlns:a16="http://schemas.microsoft.com/office/drawing/2014/main" id="{81822B97-AE65-2AF3-8812-D37D8558B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8432" y="2956390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6" name="Picture 1035" descr="A blue and purple fabric">
            <a:extLst>
              <a:ext uri="{FF2B5EF4-FFF2-40B4-BE49-F238E27FC236}">
                <a16:creationId xmlns:a16="http://schemas.microsoft.com/office/drawing/2014/main" id="{25190601-7C2E-8E6A-C0BA-BD1EE5E35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10224" y="2954317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7" name="Picture 1036" descr="A blue and purple fabric">
            <a:extLst>
              <a:ext uri="{FF2B5EF4-FFF2-40B4-BE49-F238E27FC236}">
                <a16:creationId xmlns:a16="http://schemas.microsoft.com/office/drawing/2014/main" id="{CB634C69-746A-6519-E89B-C1EC3751E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2470" y="2941221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8" name="Picture 1037" descr="A blue and purple fabric">
            <a:extLst>
              <a:ext uri="{FF2B5EF4-FFF2-40B4-BE49-F238E27FC236}">
                <a16:creationId xmlns:a16="http://schemas.microsoft.com/office/drawing/2014/main" id="{14543DC8-C8A9-3418-5BC1-CBC89A50F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1645920" y="3635817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39" name="Picture 1038" descr="A blue and purple fabric">
            <a:extLst>
              <a:ext uri="{FF2B5EF4-FFF2-40B4-BE49-F238E27FC236}">
                <a16:creationId xmlns:a16="http://schemas.microsoft.com/office/drawing/2014/main" id="{825EA5D8-7980-98C5-43EA-1645391C2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307712" y="3631973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pic>
        <p:nvPicPr>
          <p:cNvPr id="1040" name="Picture 1039" descr="A blue and purple fabric">
            <a:extLst>
              <a:ext uri="{FF2B5EF4-FFF2-40B4-BE49-F238E27FC236}">
                <a16:creationId xmlns:a16="http://schemas.microsoft.com/office/drawing/2014/main" id="{F18FE850-DC74-F6F5-B1CC-38CDDF475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18" t="49232" r="84676" b="44441"/>
          <a:stretch/>
        </p:blipFill>
        <p:spPr>
          <a:xfrm>
            <a:off x="2972054" y="3645683"/>
            <a:ext cx="542449" cy="536927"/>
          </a:xfrm>
          <a:prstGeom prst="roundRect">
            <a:avLst>
              <a:gd name="adj" fmla="val 11001"/>
            </a:avLst>
          </a:prstGeom>
          <a:effectLst/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4D5F1C80-E4F3-3209-AEBA-F2321D0569C8}"/>
              </a:ext>
            </a:extLst>
          </p:cNvPr>
          <p:cNvSpPr txBox="1"/>
          <p:nvPr/>
        </p:nvSpPr>
        <p:spPr>
          <a:xfrm>
            <a:off x="1716570" y="1634335"/>
            <a:ext cx="34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%</a:t>
            </a:r>
            <a:endParaRPr lang="en-CA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F5532115-2E4D-ABEF-4C67-3FAB837383E7}"/>
              </a:ext>
            </a:extLst>
          </p:cNvPr>
          <p:cNvSpPr txBox="1"/>
          <p:nvPr/>
        </p:nvSpPr>
        <p:spPr>
          <a:xfrm>
            <a:off x="2361609" y="1666268"/>
            <a:ext cx="43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CE</a:t>
            </a:r>
            <a:endParaRPr lang="en-CA" sz="14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73416CF-0980-30BD-BE93-CF3DCEB5BEC2}"/>
              </a:ext>
            </a:extLst>
          </p:cNvPr>
          <p:cNvSpPr txBox="1"/>
          <p:nvPr/>
        </p:nvSpPr>
        <p:spPr>
          <a:xfrm>
            <a:off x="3085587" y="1658598"/>
            <a:ext cx="32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4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F23C22A-93B7-2733-378A-E08F7ACCF136}"/>
              </a:ext>
            </a:extLst>
          </p:cNvPr>
          <p:cNvSpPr txBox="1"/>
          <p:nvPr/>
        </p:nvSpPr>
        <p:spPr>
          <a:xfrm>
            <a:off x="3696646" y="1718973"/>
            <a:ext cx="10159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Delete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142DFE09-9D54-0D56-AC79-36C69F14A239}"/>
              </a:ext>
            </a:extLst>
          </p:cNvPr>
          <p:cNvSpPr txBox="1"/>
          <p:nvPr/>
        </p:nvSpPr>
        <p:spPr>
          <a:xfrm>
            <a:off x="3751300" y="2319296"/>
            <a:ext cx="32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+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9E5FD147-D491-FE57-C4F0-DAF197002947}"/>
              </a:ext>
            </a:extLst>
          </p:cNvPr>
          <p:cNvSpPr txBox="1"/>
          <p:nvPr/>
        </p:nvSpPr>
        <p:spPr>
          <a:xfrm>
            <a:off x="3770493" y="2963331"/>
            <a:ext cx="32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-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BE9003AA-2025-18FD-0F12-2FE866B3F46D}"/>
              </a:ext>
            </a:extLst>
          </p:cNvPr>
          <p:cNvSpPr txBox="1"/>
          <p:nvPr/>
        </p:nvSpPr>
        <p:spPr>
          <a:xfrm>
            <a:off x="3749517" y="3704225"/>
            <a:ext cx="32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=</a:t>
            </a: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8F93F606-04BB-5FBF-A6F3-27102FE5F303}"/>
              </a:ext>
            </a:extLst>
          </p:cNvPr>
          <p:cNvSpPr txBox="1"/>
          <p:nvPr/>
        </p:nvSpPr>
        <p:spPr>
          <a:xfrm>
            <a:off x="1773304" y="2345514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34D8A648-A42F-D295-ADC1-204251C92106}"/>
              </a:ext>
            </a:extLst>
          </p:cNvPr>
          <p:cNvSpPr txBox="1"/>
          <p:nvPr/>
        </p:nvSpPr>
        <p:spPr>
          <a:xfrm>
            <a:off x="2448487" y="235640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2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A4A80D26-39EF-C96B-1ED9-95BE36B5560C}"/>
              </a:ext>
            </a:extLst>
          </p:cNvPr>
          <p:cNvSpPr txBox="1"/>
          <p:nvPr/>
        </p:nvSpPr>
        <p:spPr>
          <a:xfrm>
            <a:off x="3109881" y="235640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3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780D58A7-E4DB-461E-5626-DC16E25689F0}"/>
              </a:ext>
            </a:extLst>
          </p:cNvPr>
          <p:cNvSpPr txBox="1"/>
          <p:nvPr/>
        </p:nvSpPr>
        <p:spPr>
          <a:xfrm>
            <a:off x="1763335" y="3061137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4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91FDBE02-BBCE-0B83-4407-7D1AB86AD74A}"/>
              </a:ext>
            </a:extLst>
          </p:cNvPr>
          <p:cNvSpPr txBox="1"/>
          <p:nvPr/>
        </p:nvSpPr>
        <p:spPr>
          <a:xfrm>
            <a:off x="2433807" y="3051048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5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8A9C9073-DD04-B19A-B60D-67A48AFEA1C0}"/>
              </a:ext>
            </a:extLst>
          </p:cNvPr>
          <p:cNvSpPr txBox="1"/>
          <p:nvPr/>
        </p:nvSpPr>
        <p:spPr>
          <a:xfrm>
            <a:off x="3109790" y="3046889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6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EC9406FE-8950-A253-4419-741F4E3B33EF}"/>
              </a:ext>
            </a:extLst>
          </p:cNvPr>
          <p:cNvSpPr txBox="1"/>
          <p:nvPr/>
        </p:nvSpPr>
        <p:spPr>
          <a:xfrm>
            <a:off x="1763335" y="3712897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7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870C906-CD33-1AED-034A-1311D010B438}"/>
              </a:ext>
            </a:extLst>
          </p:cNvPr>
          <p:cNvSpPr txBox="1"/>
          <p:nvPr/>
        </p:nvSpPr>
        <p:spPr>
          <a:xfrm>
            <a:off x="2438219" y="3727402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8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D8C176E-33B7-1D18-71B8-110CFEC9A222}"/>
              </a:ext>
            </a:extLst>
          </p:cNvPr>
          <p:cNvSpPr txBox="1"/>
          <p:nvPr/>
        </p:nvSpPr>
        <p:spPr>
          <a:xfrm>
            <a:off x="3099912" y="3723792"/>
            <a:ext cx="32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9</a:t>
            </a:r>
          </a:p>
        </p:txBody>
      </p:sp>
      <p:pic>
        <p:nvPicPr>
          <p:cNvPr id="58" name="Picture 57" descr="A blue and purple fabric">
            <a:extLst>
              <a:ext uri="{FF2B5EF4-FFF2-40B4-BE49-F238E27FC236}">
                <a16:creationId xmlns:a16="http://schemas.microsoft.com/office/drawing/2014/main" id="{30DCC0BD-33F3-CFC9-6AFD-1F56FC30F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1510258" y="469133"/>
            <a:ext cx="2897124" cy="202070"/>
          </a:xfrm>
          <a:prstGeom prst="roundRect">
            <a:avLst>
              <a:gd name="adj" fmla="val 29407"/>
            </a:avLst>
          </a:prstGeom>
          <a:effectLst/>
        </p:spPr>
      </p:pic>
      <p:sp>
        <p:nvSpPr>
          <p:cNvPr id="60" name="Minus Sign 5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3CC3EA-9EE8-4608-A92D-23EE896D7792}"/>
              </a:ext>
            </a:extLst>
          </p:cNvPr>
          <p:cNvSpPr/>
          <p:nvPr/>
        </p:nvSpPr>
        <p:spPr>
          <a:xfrm>
            <a:off x="3884148" y="539569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60" name="Picture 1059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70B95829-80EE-3A90-709A-3DB1AA74809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775" y="547862"/>
            <a:ext cx="88706" cy="58563"/>
          </a:xfrm>
          <a:prstGeom prst="rect">
            <a:avLst/>
          </a:prstGeom>
        </p:spPr>
      </p:pic>
      <p:pic>
        <p:nvPicPr>
          <p:cNvPr id="1062" name="Graphic 1061" descr="Close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A85CCD-2423-4913-B88E-717699C2F25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36415" y="532785"/>
            <a:ext cx="86033" cy="86033"/>
          </a:xfrm>
          <a:prstGeom prst="rect">
            <a:avLst/>
          </a:prstGeom>
        </p:spPr>
      </p:pic>
      <p:pic>
        <p:nvPicPr>
          <p:cNvPr id="1064" name="Picture 6">
            <a:extLst>
              <a:ext uri="{FF2B5EF4-FFF2-40B4-BE49-F238E27FC236}">
                <a16:creationId xmlns:a16="http://schemas.microsoft.com/office/drawing/2014/main" id="{BBD28758-6718-BA3B-19BC-25EACF9CA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00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65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E9E8B4C-40BE-A819-A29A-1C9443FD9609}"/>
              </a:ext>
            </a:extLst>
          </p:cNvPr>
          <p:cNvSpPr/>
          <p:nvPr/>
        </p:nvSpPr>
        <p:spPr>
          <a:xfrm>
            <a:off x="667921" y="6459051"/>
            <a:ext cx="219660" cy="204422"/>
          </a:xfrm>
          <a:prstGeom prst="roundRect">
            <a:avLst>
              <a:gd name="adj" fmla="val 4892"/>
            </a:avLst>
          </a:prstGeom>
          <a:solidFill>
            <a:srgbClr val="0035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4" descr="Windows 11 1080x1080 icon, for those of you who need it... :  r/Windows_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9" y="6490879"/>
            <a:ext cx="149202" cy="1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9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rId19" action="ppaction://hlinksldjump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" name="TextBox 3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98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6AB42E5-BFA7-243E-F92E-00946E42335B}"/>
              </a:ext>
            </a:extLst>
          </p:cNvPr>
          <p:cNvSpPr/>
          <p:nvPr/>
        </p:nvSpPr>
        <p:spPr>
          <a:xfrm>
            <a:off x="145800" y="6164640"/>
            <a:ext cx="11565000" cy="47628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110AC92-A01B-0F4E-1D7D-D70725DE7E9B}"/>
              </a:ext>
            </a:extLst>
          </p:cNvPr>
          <p:cNvSpPr/>
          <p:nvPr/>
        </p:nvSpPr>
        <p:spPr>
          <a:xfrm>
            <a:off x="145799" y="6164640"/>
            <a:ext cx="1156500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10827F-BD3B-D99A-BE0E-3777633E98B6}"/>
              </a:ext>
            </a:extLst>
          </p:cNvPr>
          <p:cNvSpPr/>
          <p:nvPr/>
        </p:nvSpPr>
        <p:spPr>
          <a:xfrm>
            <a:off x="74462" y="5717880"/>
            <a:ext cx="47390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s-ES" sz="1800" b="0" strike="noStrike" spc="-1" dirty="0" err="1">
                <a:solidFill>
                  <a:schemeClr val="lt1"/>
                </a:solidFill>
                <a:latin typeface="Lucida Console"/>
              </a:rPr>
              <a:t>loading</a:t>
            </a:r>
            <a:r>
              <a:rPr lang="es-ES" sz="1800" b="0" strike="noStrike" spc="-1" dirty="0">
                <a:solidFill>
                  <a:schemeClr val="lt1"/>
                </a:solidFill>
                <a:latin typeface="Lucida Console"/>
              </a:rPr>
              <a:t> files...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8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" name="TextBox 3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42FF3E5E-34E4-2D7B-BE57-E98CB3D99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4" r="47668" b="2719"/>
          <a:stretch/>
        </p:blipFill>
        <p:spPr>
          <a:xfrm>
            <a:off x="2545081" y="1118722"/>
            <a:ext cx="5306908" cy="3660175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58" name="Picture 57" descr="A blue and purple fabric">
            <a:extLst>
              <a:ext uri="{FF2B5EF4-FFF2-40B4-BE49-F238E27FC236}">
                <a16:creationId xmlns:a16="http://schemas.microsoft.com/office/drawing/2014/main" id="{5DA8AEBE-CB51-5905-475A-EAED8FA6A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2545081" y="1081608"/>
            <a:ext cx="5306908" cy="202070"/>
          </a:xfrm>
          <a:prstGeom prst="roundRect">
            <a:avLst>
              <a:gd name="adj" fmla="val 29407"/>
            </a:avLst>
          </a:prstGeom>
          <a:effectLst/>
        </p:spPr>
      </p:pic>
      <p:sp>
        <p:nvSpPr>
          <p:cNvPr id="59" name="Minus Sign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2D50BC-FB86-2BD5-931E-C6C1161F2BC8}"/>
              </a:ext>
            </a:extLst>
          </p:cNvPr>
          <p:cNvSpPr/>
          <p:nvPr/>
        </p:nvSpPr>
        <p:spPr>
          <a:xfrm>
            <a:off x="7328754" y="1152044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0" name="Picture 59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B3663F1A-6F71-A480-E28B-0832B3AC3D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1" y="1160337"/>
            <a:ext cx="88706" cy="58563"/>
          </a:xfrm>
          <a:prstGeom prst="rect">
            <a:avLst/>
          </a:prstGeom>
        </p:spPr>
      </p:pic>
      <p:pic>
        <p:nvPicPr>
          <p:cNvPr id="61" name="Graphic 60" descr="Close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71B8978-DFF4-8BA2-4772-C9C5C5DC2E9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81021" y="1145260"/>
            <a:ext cx="86033" cy="86033"/>
          </a:xfrm>
          <a:prstGeom prst="rect">
            <a:avLst/>
          </a:prstGeom>
        </p:spPr>
      </p:pic>
      <p:pic>
        <p:nvPicPr>
          <p:cNvPr id="63" name="Picture 62" descr="A blue and purple fabric">
            <a:extLst>
              <a:ext uri="{FF2B5EF4-FFF2-40B4-BE49-F238E27FC236}">
                <a16:creationId xmlns:a16="http://schemas.microsoft.com/office/drawing/2014/main" id="{971403F4-3B04-02B7-BC67-6A714FCB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1424050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414D23E0-472B-5567-F4DB-2735285A20A3}"/>
              </a:ext>
            </a:extLst>
          </p:cNvPr>
          <p:cNvSpPr txBox="1"/>
          <p:nvPr/>
        </p:nvSpPr>
        <p:spPr>
          <a:xfrm>
            <a:off x="3219404" y="1815184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00:00:05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BBA704D0-AA01-6AC9-2BA9-BC8CD30F09CF}"/>
              </a:ext>
            </a:extLst>
          </p:cNvPr>
          <p:cNvSpPr/>
          <p:nvPr/>
        </p:nvSpPr>
        <p:spPr>
          <a:xfrm>
            <a:off x="4461666" y="2390136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2" name="Graphic 1031" descr="Play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745E076-4A96-0238-D5BD-2EE3ADA97C1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513670" y="2438345"/>
            <a:ext cx="102348" cy="102348"/>
          </a:xfrm>
          <a:prstGeom prst="rect">
            <a:avLst/>
          </a:prstGeom>
        </p:spPr>
      </p:pic>
      <p:pic>
        <p:nvPicPr>
          <p:cNvPr id="33" name="Picture 32" descr="A blue and purple fabric">
            <a:extLst>
              <a:ext uri="{FF2B5EF4-FFF2-40B4-BE49-F238E27FC236}">
                <a16:creationId xmlns:a16="http://schemas.microsoft.com/office/drawing/2014/main" id="{360F2C45-FF23-4817-1E65-0D85FD343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4882149" y="1444087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EFE83B-2E7C-D5E7-D54F-26AECC9AA2F9}"/>
              </a:ext>
            </a:extLst>
          </p:cNvPr>
          <p:cNvSpPr txBox="1"/>
          <p:nvPr/>
        </p:nvSpPr>
        <p:spPr>
          <a:xfrm>
            <a:off x="5427906" y="1835221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00:01:00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26EE93D1-37F8-29CC-D7CC-37D265813370}"/>
              </a:ext>
            </a:extLst>
          </p:cNvPr>
          <p:cNvSpPr/>
          <p:nvPr/>
        </p:nvSpPr>
        <p:spPr>
          <a:xfrm>
            <a:off x="6670168" y="2410173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9" name="Graphic 1028" descr="Play with solid fill">
            <a:extLst>
              <a:ext uri="{FF2B5EF4-FFF2-40B4-BE49-F238E27FC236}">
                <a16:creationId xmlns:a16="http://schemas.microsoft.com/office/drawing/2014/main" id="{D4D23429-0F29-0721-A836-30CCE7722C9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22172" y="2458382"/>
            <a:ext cx="102348" cy="102348"/>
          </a:xfrm>
          <a:prstGeom prst="rect">
            <a:avLst/>
          </a:prstGeom>
        </p:spPr>
      </p:pic>
      <p:pic>
        <p:nvPicPr>
          <p:cNvPr id="1031" name="Picture 1030" descr="A blue and purple fabric">
            <a:extLst>
              <a:ext uri="{FF2B5EF4-FFF2-40B4-BE49-F238E27FC236}">
                <a16:creationId xmlns:a16="http://schemas.microsoft.com/office/drawing/2014/main" id="{08A761BC-6375-60DF-D7C6-F4903C1C5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2740383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6D118CA5-4B0B-D881-EB66-B1265598EF71}"/>
              </a:ext>
            </a:extLst>
          </p:cNvPr>
          <p:cNvSpPr txBox="1"/>
          <p:nvPr/>
        </p:nvSpPr>
        <p:spPr>
          <a:xfrm>
            <a:off x="3219404" y="3131517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00:05:00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F1972F7-2B56-0CB1-BEB9-549E478429EC}"/>
              </a:ext>
            </a:extLst>
          </p:cNvPr>
          <p:cNvSpPr/>
          <p:nvPr/>
        </p:nvSpPr>
        <p:spPr>
          <a:xfrm>
            <a:off x="4461666" y="3706469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6" name="Graphic 1035" descr="Play with solid fill">
            <a:extLst>
              <a:ext uri="{FF2B5EF4-FFF2-40B4-BE49-F238E27FC236}">
                <a16:creationId xmlns:a16="http://schemas.microsoft.com/office/drawing/2014/main" id="{C0F2DA0C-6B35-2210-B0B5-2958CE6F66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513670" y="3754678"/>
            <a:ext cx="102348" cy="1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1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" name="TextBox 3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42FF3E5E-34E4-2D7B-BE57-E98CB3D99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4" r="47668" b="2719"/>
          <a:stretch/>
        </p:blipFill>
        <p:spPr>
          <a:xfrm>
            <a:off x="2545081" y="1118722"/>
            <a:ext cx="5306908" cy="3660175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58" name="Picture 57" descr="A blue and purple fabric">
            <a:extLst>
              <a:ext uri="{FF2B5EF4-FFF2-40B4-BE49-F238E27FC236}">
                <a16:creationId xmlns:a16="http://schemas.microsoft.com/office/drawing/2014/main" id="{5DA8AEBE-CB51-5905-475A-EAED8FA6A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2545081" y="1081608"/>
            <a:ext cx="5306908" cy="202070"/>
          </a:xfrm>
          <a:prstGeom prst="roundRect">
            <a:avLst>
              <a:gd name="adj" fmla="val 29407"/>
            </a:avLst>
          </a:prstGeom>
          <a:effectLst/>
        </p:spPr>
      </p:pic>
      <p:sp>
        <p:nvSpPr>
          <p:cNvPr id="59" name="Minus Sign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2D50BC-FB86-2BD5-931E-C6C1161F2BC8}"/>
              </a:ext>
            </a:extLst>
          </p:cNvPr>
          <p:cNvSpPr/>
          <p:nvPr/>
        </p:nvSpPr>
        <p:spPr>
          <a:xfrm>
            <a:off x="7328754" y="1152044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0" name="Picture 59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B3663F1A-6F71-A480-E28B-0832B3AC3D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1" y="1160337"/>
            <a:ext cx="88706" cy="58563"/>
          </a:xfrm>
          <a:prstGeom prst="rect">
            <a:avLst/>
          </a:prstGeom>
        </p:spPr>
      </p:pic>
      <p:pic>
        <p:nvPicPr>
          <p:cNvPr id="61" name="Graphic 60" descr="Close with solid fill">
            <a:extLst>
              <a:ext uri="{FF2B5EF4-FFF2-40B4-BE49-F238E27FC236}">
                <a16:creationId xmlns:a16="http://schemas.microsoft.com/office/drawing/2014/main" id="{971B8978-DFF4-8BA2-4772-C9C5C5DC2E9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81021" y="1145260"/>
            <a:ext cx="86033" cy="86033"/>
          </a:xfrm>
          <a:prstGeom prst="rect">
            <a:avLst/>
          </a:prstGeom>
        </p:spPr>
      </p:pic>
      <p:pic>
        <p:nvPicPr>
          <p:cNvPr id="63" name="Picture 62" descr="A blue and purple fabric">
            <a:extLst>
              <a:ext uri="{FF2B5EF4-FFF2-40B4-BE49-F238E27FC236}">
                <a16:creationId xmlns:a16="http://schemas.microsoft.com/office/drawing/2014/main" id="{971403F4-3B04-02B7-BC67-6A714FCB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1424050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414D23E0-472B-5567-F4DB-2735285A20A3}"/>
              </a:ext>
            </a:extLst>
          </p:cNvPr>
          <p:cNvSpPr txBox="1"/>
          <p:nvPr/>
        </p:nvSpPr>
        <p:spPr>
          <a:xfrm>
            <a:off x="3219404" y="1815184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00:00:05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BBA704D0-AA01-6AC9-2BA9-BC8CD30F09CF}"/>
              </a:ext>
            </a:extLst>
          </p:cNvPr>
          <p:cNvSpPr/>
          <p:nvPr/>
        </p:nvSpPr>
        <p:spPr>
          <a:xfrm>
            <a:off x="4461666" y="2390136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3" name="Picture 32" descr="A blue and purple fabric">
            <a:extLst>
              <a:ext uri="{FF2B5EF4-FFF2-40B4-BE49-F238E27FC236}">
                <a16:creationId xmlns:a16="http://schemas.microsoft.com/office/drawing/2014/main" id="{360F2C45-FF23-4817-1E65-0D85FD343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4882149" y="1444087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EFE83B-2E7C-D5E7-D54F-26AECC9AA2F9}"/>
              </a:ext>
            </a:extLst>
          </p:cNvPr>
          <p:cNvSpPr txBox="1"/>
          <p:nvPr/>
        </p:nvSpPr>
        <p:spPr>
          <a:xfrm>
            <a:off x="5427906" y="1835221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00:01:00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26EE93D1-37F8-29CC-D7CC-37D265813370}"/>
              </a:ext>
            </a:extLst>
          </p:cNvPr>
          <p:cNvSpPr/>
          <p:nvPr/>
        </p:nvSpPr>
        <p:spPr>
          <a:xfrm>
            <a:off x="6670168" y="2410173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9" name="Graphic 1028" descr="Play with solid fill">
            <a:extLst>
              <a:ext uri="{FF2B5EF4-FFF2-40B4-BE49-F238E27FC236}">
                <a16:creationId xmlns:a16="http://schemas.microsoft.com/office/drawing/2014/main" id="{D4D23429-0F29-0721-A836-30CCE7722C9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22172" y="2458382"/>
            <a:ext cx="102348" cy="102348"/>
          </a:xfrm>
          <a:prstGeom prst="rect">
            <a:avLst/>
          </a:prstGeom>
        </p:spPr>
      </p:pic>
      <p:pic>
        <p:nvPicPr>
          <p:cNvPr id="1031" name="Picture 1030" descr="A blue and purple fabric">
            <a:extLst>
              <a:ext uri="{FF2B5EF4-FFF2-40B4-BE49-F238E27FC236}">
                <a16:creationId xmlns:a16="http://schemas.microsoft.com/office/drawing/2014/main" id="{08A761BC-6375-60DF-D7C6-F4903C1C5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2740383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6D118CA5-4B0B-D881-EB66-B1265598EF71}"/>
              </a:ext>
            </a:extLst>
          </p:cNvPr>
          <p:cNvSpPr txBox="1"/>
          <p:nvPr/>
        </p:nvSpPr>
        <p:spPr>
          <a:xfrm>
            <a:off x="3219404" y="3131517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00:05:00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F1972F7-2B56-0CB1-BEB9-549E478429EC}"/>
              </a:ext>
            </a:extLst>
          </p:cNvPr>
          <p:cNvSpPr/>
          <p:nvPr/>
        </p:nvSpPr>
        <p:spPr>
          <a:xfrm>
            <a:off x="4461666" y="3706469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6" name="Graphic 1035" descr="Play with solid fill">
            <a:extLst>
              <a:ext uri="{FF2B5EF4-FFF2-40B4-BE49-F238E27FC236}">
                <a16:creationId xmlns:a16="http://schemas.microsoft.com/office/drawing/2014/main" id="{C0F2DA0C-6B35-2210-B0B5-2958CE6F66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513670" y="3754678"/>
            <a:ext cx="102348" cy="102348"/>
          </a:xfrm>
          <a:prstGeom prst="rect">
            <a:avLst/>
          </a:prstGeom>
        </p:spPr>
      </p:pic>
      <p:pic>
        <p:nvPicPr>
          <p:cNvPr id="1025" name="Graphic 1024" descr="Pause with solid fill">
            <a:extLst>
              <a:ext uri="{FF2B5EF4-FFF2-40B4-BE49-F238E27FC236}">
                <a16:creationId xmlns:a16="http://schemas.microsoft.com/office/drawing/2014/main" id="{7796D552-F65E-15EA-9E68-5AC784D7C32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510288" y="2437427"/>
            <a:ext cx="91026" cy="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5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" name="TextBox 3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42FF3E5E-34E4-2D7B-BE57-E98CB3D99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4" r="47668" b="2719"/>
          <a:stretch/>
        </p:blipFill>
        <p:spPr>
          <a:xfrm>
            <a:off x="2545081" y="1118722"/>
            <a:ext cx="5306908" cy="3660175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58" name="Picture 57" descr="A blue and purple fabric">
            <a:extLst>
              <a:ext uri="{FF2B5EF4-FFF2-40B4-BE49-F238E27FC236}">
                <a16:creationId xmlns:a16="http://schemas.microsoft.com/office/drawing/2014/main" id="{5DA8AEBE-CB51-5905-475A-EAED8FA6A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2545081" y="1081608"/>
            <a:ext cx="5306908" cy="202070"/>
          </a:xfrm>
          <a:prstGeom prst="roundRect">
            <a:avLst>
              <a:gd name="adj" fmla="val 29407"/>
            </a:avLst>
          </a:prstGeom>
          <a:effectLst/>
        </p:spPr>
      </p:pic>
      <p:sp>
        <p:nvSpPr>
          <p:cNvPr id="59" name="Minus Sign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2D50BC-FB86-2BD5-931E-C6C1161F2BC8}"/>
              </a:ext>
            </a:extLst>
          </p:cNvPr>
          <p:cNvSpPr/>
          <p:nvPr/>
        </p:nvSpPr>
        <p:spPr>
          <a:xfrm>
            <a:off x="7328754" y="1152044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0" name="Picture 59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B3663F1A-6F71-A480-E28B-0832B3AC3D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1" y="1160337"/>
            <a:ext cx="88706" cy="58563"/>
          </a:xfrm>
          <a:prstGeom prst="rect">
            <a:avLst/>
          </a:prstGeom>
        </p:spPr>
      </p:pic>
      <p:pic>
        <p:nvPicPr>
          <p:cNvPr id="61" name="Graphic 60" descr="Close with solid fill">
            <a:extLst>
              <a:ext uri="{FF2B5EF4-FFF2-40B4-BE49-F238E27FC236}">
                <a16:creationId xmlns:a16="http://schemas.microsoft.com/office/drawing/2014/main" id="{971B8978-DFF4-8BA2-4772-C9C5C5DC2E9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81021" y="1145260"/>
            <a:ext cx="86033" cy="86033"/>
          </a:xfrm>
          <a:prstGeom prst="rect">
            <a:avLst/>
          </a:prstGeom>
        </p:spPr>
      </p:pic>
      <p:pic>
        <p:nvPicPr>
          <p:cNvPr id="63" name="Picture 62" descr="A blue and purple fabric">
            <a:extLst>
              <a:ext uri="{FF2B5EF4-FFF2-40B4-BE49-F238E27FC236}">
                <a16:creationId xmlns:a16="http://schemas.microsoft.com/office/drawing/2014/main" id="{971403F4-3B04-02B7-BC67-6A714FCB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1424050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414D23E0-472B-5567-F4DB-2735285A20A3}"/>
              </a:ext>
            </a:extLst>
          </p:cNvPr>
          <p:cNvSpPr txBox="1"/>
          <p:nvPr/>
        </p:nvSpPr>
        <p:spPr>
          <a:xfrm>
            <a:off x="3219404" y="1815184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00:00:04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BBA704D0-AA01-6AC9-2BA9-BC8CD30F09CF}"/>
              </a:ext>
            </a:extLst>
          </p:cNvPr>
          <p:cNvSpPr/>
          <p:nvPr/>
        </p:nvSpPr>
        <p:spPr>
          <a:xfrm>
            <a:off x="4461666" y="2390136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3" name="Picture 32" descr="A blue and purple fabric">
            <a:extLst>
              <a:ext uri="{FF2B5EF4-FFF2-40B4-BE49-F238E27FC236}">
                <a16:creationId xmlns:a16="http://schemas.microsoft.com/office/drawing/2014/main" id="{360F2C45-FF23-4817-1E65-0D85FD343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4882149" y="1444087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EFE83B-2E7C-D5E7-D54F-26AECC9AA2F9}"/>
              </a:ext>
            </a:extLst>
          </p:cNvPr>
          <p:cNvSpPr txBox="1"/>
          <p:nvPr/>
        </p:nvSpPr>
        <p:spPr>
          <a:xfrm>
            <a:off x="5427906" y="1835221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00:01:00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26EE93D1-37F8-29CC-D7CC-37D265813370}"/>
              </a:ext>
            </a:extLst>
          </p:cNvPr>
          <p:cNvSpPr/>
          <p:nvPr/>
        </p:nvSpPr>
        <p:spPr>
          <a:xfrm>
            <a:off x="6670168" y="2410173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9" name="Graphic 1028" descr="Play with solid fill">
            <a:extLst>
              <a:ext uri="{FF2B5EF4-FFF2-40B4-BE49-F238E27FC236}">
                <a16:creationId xmlns:a16="http://schemas.microsoft.com/office/drawing/2014/main" id="{D4D23429-0F29-0721-A836-30CCE7722C9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22172" y="2458382"/>
            <a:ext cx="102348" cy="102348"/>
          </a:xfrm>
          <a:prstGeom prst="rect">
            <a:avLst/>
          </a:prstGeom>
        </p:spPr>
      </p:pic>
      <p:pic>
        <p:nvPicPr>
          <p:cNvPr id="1031" name="Picture 1030" descr="A blue and purple fabric">
            <a:extLst>
              <a:ext uri="{FF2B5EF4-FFF2-40B4-BE49-F238E27FC236}">
                <a16:creationId xmlns:a16="http://schemas.microsoft.com/office/drawing/2014/main" id="{08A761BC-6375-60DF-D7C6-F4903C1C5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2740383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6D118CA5-4B0B-D881-EB66-B1265598EF71}"/>
              </a:ext>
            </a:extLst>
          </p:cNvPr>
          <p:cNvSpPr txBox="1"/>
          <p:nvPr/>
        </p:nvSpPr>
        <p:spPr>
          <a:xfrm>
            <a:off x="3219404" y="3131517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00:05:00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F1972F7-2B56-0CB1-BEB9-549E478429EC}"/>
              </a:ext>
            </a:extLst>
          </p:cNvPr>
          <p:cNvSpPr/>
          <p:nvPr/>
        </p:nvSpPr>
        <p:spPr>
          <a:xfrm>
            <a:off x="4461666" y="3706469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6" name="Graphic 1035" descr="Play with solid fill">
            <a:extLst>
              <a:ext uri="{FF2B5EF4-FFF2-40B4-BE49-F238E27FC236}">
                <a16:creationId xmlns:a16="http://schemas.microsoft.com/office/drawing/2014/main" id="{C0F2DA0C-6B35-2210-B0B5-2958CE6F66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513670" y="3754678"/>
            <a:ext cx="102348" cy="102348"/>
          </a:xfrm>
          <a:prstGeom prst="rect">
            <a:avLst/>
          </a:prstGeom>
        </p:spPr>
      </p:pic>
      <p:pic>
        <p:nvPicPr>
          <p:cNvPr id="1025" name="Graphic 1024" descr="Pause with solid fill">
            <a:extLst>
              <a:ext uri="{FF2B5EF4-FFF2-40B4-BE49-F238E27FC236}">
                <a16:creationId xmlns:a16="http://schemas.microsoft.com/office/drawing/2014/main" id="{7796D552-F65E-15EA-9E68-5AC784D7C32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510288" y="2437427"/>
            <a:ext cx="91026" cy="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9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" name="TextBox 3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42FF3E5E-34E4-2D7B-BE57-E98CB3D99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4" r="47668" b="2719"/>
          <a:stretch/>
        </p:blipFill>
        <p:spPr>
          <a:xfrm>
            <a:off x="2545081" y="1118722"/>
            <a:ext cx="5306908" cy="3660175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58" name="Picture 57" descr="A blue and purple fabric">
            <a:extLst>
              <a:ext uri="{FF2B5EF4-FFF2-40B4-BE49-F238E27FC236}">
                <a16:creationId xmlns:a16="http://schemas.microsoft.com/office/drawing/2014/main" id="{5DA8AEBE-CB51-5905-475A-EAED8FA6A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2545081" y="1081608"/>
            <a:ext cx="5306908" cy="202070"/>
          </a:xfrm>
          <a:prstGeom prst="roundRect">
            <a:avLst>
              <a:gd name="adj" fmla="val 29407"/>
            </a:avLst>
          </a:prstGeom>
          <a:effectLst/>
        </p:spPr>
      </p:pic>
      <p:sp>
        <p:nvSpPr>
          <p:cNvPr id="59" name="Minus Sign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2D50BC-FB86-2BD5-931E-C6C1161F2BC8}"/>
              </a:ext>
            </a:extLst>
          </p:cNvPr>
          <p:cNvSpPr/>
          <p:nvPr/>
        </p:nvSpPr>
        <p:spPr>
          <a:xfrm>
            <a:off x="7328754" y="1152044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0" name="Picture 59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B3663F1A-6F71-A480-E28B-0832B3AC3D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1" y="1160337"/>
            <a:ext cx="88706" cy="58563"/>
          </a:xfrm>
          <a:prstGeom prst="rect">
            <a:avLst/>
          </a:prstGeom>
        </p:spPr>
      </p:pic>
      <p:pic>
        <p:nvPicPr>
          <p:cNvPr id="61" name="Graphic 60" descr="Close with solid fill">
            <a:extLst>
              <a:ext uri="{FF2B5EF4-FFF2-40B4-BE49-F238E27FC236}">
                <a16:creationId xmlns:a16="http://schemas.microsoft.com/office/drawing/2014/main" id="{971B8978-DFF4-8BA2-4772-C9C5C5DC2E9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81021" y="1145260"/>
            <a:ext cx="86033" cy="86033"/>
          </a:xfrm>
          <a:prstGeom prst="rect">
            <a:avLst/>
          </a:prstGeom>
        </p:spPr>
      </p:pic>
      <p:pic>
        <p:nvPicPr>
          <p:cNvPr id="63" name="Picture 62" descr="A blue and purple fabric">
            <a:extLst>
              <a:ext uri="{FF2B5EF4-FFF2-40B4-BE49-F238E27FC236}">
                <a16:creationId xmlns:a16="http://schemas.microsoft.com/office/drawing/2014/main" id="{971403F4-3B04-02B7-BC67-6A714FCB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1424050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414D23E0-472B-5567-F4DB-2735285A20A3}"/>
              </a:ext>
            </a:extLst>
          </p:cNvPr>
          <p:cNvSpPr txBox="1"/>
          <p:nvPr/>
        </p:nvSpPr>
        <p:spPr>
          <a:xfrm>
            <a:off x="3219404" y="1815184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00:00:03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BBA704D0-AA01-6AC9-2BA9-BC8CD30F09CF}"/>
              </a:ext>
            </a:extLst>
          </p:cNvPr>
          <p:cNvSpPr/>
          <p:nvPr/>
        </p:nvSpPr>
        <p:spPr>
          <a:xfrm>
            <a:off x="4461666" y="2390136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3" name="Picture 32" descr="A blue and purple fabric">
            <a:extLst>
              <a:ext uri="{FF2B5EF4-FFF2-40B4-BE49-F238E27FC236}">
                <a16:creationId xmlns:a16="http://schemas.microsoft.com/office/drawing/2014/main" id="{360F2C45-FF23-4817-1E65-0D85FD343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4882149" y="1444087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EFE83B-2E7C-D5E7-D54F-26AECC9AA2F9}"/>
              </a:ext>
            </a:extLst>
          </p:cNvPr>
          <p:cNvSpPr txBox="1"/>
          <p:nvPr/>
        </p:nvSpPr>
        <p:spPr>
          <a:xfrm>
            <a:off x="5427906" y="1835221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00:01:00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26EE93D1-37F8-29CC-D7CC-37D265813370}"/>
              </a:ext>
            </a:extLst>
          </p:cNvPr>
          <p:cNvSpPr/>
          <p:nvPr/>
        </p:nvSpPr>
        <p:spPr>
          <a:xfrm>
            <a:off x="6670168" y="2410173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9" name="Graphic 1028" descr="Play with solid fill">
            <a:extLst>
              <a:ext uri="{FF2B5EF4-FFF2-40B4-BE49-F238E27FC236}">
                <a16:creationId xmlns:a16="http://schemas.microsoft.com/office/drawing/2014/main" id="{D4D23429-0F29-0721-A836-30CCE7722C9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22172" y="2458382"/>
            <a:ext cx="102348" cy="102348"/>
          </a:xfrm>
          <a:prstGeom prst="rect">
            <a:avLst/>
          </a:prstGeom>
        </p:spPr>
      </p:pic>
      <p:pic>
        <p:nvPicPr>
          <p:cNvPr id="1031" name="Picture 1030" descr="A blue and purple fabric">
            <a:extLst>
              <a:ext uri="{FF2B5EF4-FFF2-40B4-BE49-F238E27FC236}">
                <a16:creationId xmlns:a16="http://schemas.microsoft.com/office/drawing/2014/main" id="{08A761BC-6375-60DF-D7C6-F4903C1C5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2740383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6D118CA5-4B0B-D881-EB66-B1265598EF71}"/>
              </a:ext>
            </a:extLst>
          </p:cNvPr>
          <p:cNvSpPr txBox="1"/>
          <p:nvPr/>
        </p:nvSpPr>
        <p:spPr>
          <a:xfrm>
            <a:off x="3219404" y="3131517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00:05:00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F1972F7-2B56-0CB1-BEB9-549E478429EC}"/>
              </a:ext>
            </a:extLst>
          </p:cNvPr>
          <p:cNvSpPr/>
          <p:nvPr/>
        </p:nvSpPr>
        <p:spPr>
          <a:xfrm>
            <a:off x="4461666" y="3706469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6" name="Graphic 1035" descr="Play with solid fill">
            <a:extLst>
              <a:ext uri="{FF2B5EF4-FFF2-40B4-BE49-F238E27FC236}">
                <a16:creationId xmlns:a16="http://schemas.microsoft.com/office/drawing/2014/main" id="{C0F2DA0C-6B35-2210-B0B5-2958CE6F66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513670" y="3754678"/>
            <a:ext cx="102348" cy="102348"/>
          </a:xfrm>
          <a:prstGeom prst="rect">
            <a:avLst/>
          </a:prstGeom>
        </p:spPr>
      </p:pic>
      <p:pic>
        <p:nvPicPr>
          <p:cNvPr id="1025" name="Graphic 1024" descr="Pause with solid fill">
            <a:extLst>
              <a:ext uri="{FF2B5EF4-FFF2-40B4-BE49-F238E27FC236}">
                <a16:creationId xmlns:a16="http://schemas.microsoft.com/office/drawing/2014/main" id="{7796D552-F65E-15EA-9E68-5AC784D7C32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510288" y="2437427"/>
            <a:ext cx="91026" cy="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8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" name="TextBox 3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42FF3E5E-34E4-2D7B-BE57-E98CB3D99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4" r="47668" b="2719"/>
          <a:stretch/>
        </p:blipFill>
        <p:spPr>
          <a:xfrm>
            <a:off x="2545081" y="1118722"/>
            <a:ext cx="5306908" cy="3660175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58" name="Picture 57" descr="A blue and purple fabric">
            <a:extLst>
              <a:ext uri="{FF2B5EF4-FFF2-40B4-BE49-F238E27FC236}">
                <a16:creationId xmlns:a16="http://schemas.microsoft.com/office/drawing/2014/main" id="{5DA8AEBE-CB51-5905-475A-EAED8FA6A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2545081" y="1081608"/>
            <a:ext cx="5306908" cy="202070"/>
          </a:xfrm>
          <a:prstGeom prst="roundRect">
            <a:avLst>
              <a:gd name="adj" fmla="val 29407"/>
            </a:avLst>
          </a:prstGeom>
          <a:effectLst/>
        </p:spPr>
      </p:pic>
      <p:sp>
        <p:nvSpPr>
          <p:cNvPr id="59" name="Minus Sign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2D50BC-FB86-2BD5-931E-C6C1161F2BC8}"/>
              </a:ext>
            </a:extLst>
          </p:cNvPr>
          <p:cNvSpPr/>
          <p:nvPr/>
        </p:nvSpPr>
        <p:spPr>
          <a:xfrm>
            <a:off x="7328754" y="1152044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0" name="Picture 59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B3663F1A-6F71-A480-E28B-0832B3AC3D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1" y="1160337"/>
            <a:ext cx="88706" cy="58563"/>
          </a:xfrm>
          <a:prstGeom prst="rect">
            <a:avLst/>
          </a:prstGeom>
        </p:spPr>
      </p:pic>
      <p:pic>
        <p:nvPicPr>
          <p:cNvPr id="61" name="Graphic 60" descr="Close with solid fill">
            <a:extLst>
              <a:ext uri="{FF2B5EF4-FFF2-40B4-BE49-F238E27FC236}">
                <a16:creationId xmlns:a16="http://schemas.microsoft.com/office/drawing/2014/main" id="{971B8978-DFF4-8BA2-4772-C9C5C5DC2E9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81021" y="1145260"/>
            <a:ext cx="86033" cy="86033"/>
          </a:xfrm>
          <a:prstGeom prst="rect">
            <a:avLst/>
          </a:prstGeom>
        </p:spPr>
      </p:pic>
      <p:pic>
        <p:nvPicPr>
          <p:cNvPr id="63" name="Picture 62" descr="A blue and purple fabric">
            <a:extLst>
              <a:ext uri="{FF2B5EF4-FFF2-40B4-BE49-F238E27FC236}">
                <a16:creationId xmlns:a16="http://schemas.microsoft.com/office/drawing/2014/main" id="{971403F4-3B04-02B7-BC67-6A714FCB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1424050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414D23E0-472B-5567-F4DB-2735285A20A3}"/>
              </a:ext>
            </a:extLst>
          </p:cNvPr>
          <p:cNvSpPr txBox="1"/>
          <p:nvPr/>
        </p:nvSpPr>
        <p:spPr>
          <a:xfrm>
            <a:off x="3219404" y="1815184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00:00:02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BBA704D0-AA01-6AC9-2BA9-BC8CD30F09CF}"/>
              </a:ext>
            </a:extLst>
          </p:cNvPr>
          <p:cNvSpPr/>
          <p:nvPr/>
        </p:nvSpPr>
        <p:spPr>
          <a:xfrm>
            <a:off x="4461666" y="2390136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3" name="Picture 32" descr="A blue and purple fabric">
            <a:extLst>
              <a:ext uri="{FF2B5EF4-FFF2-40B4-BE49-F238E27FC236}">
                <a16:creationId xmlns:a16="http://schemas.microsoft.com/office/drawing/2014/main" id="{360F2C45-FF23-4817-1E65-0D85FD343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4882149" y="1444087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EFE83B-2E7C-D5E7-D54F-26AECC9AA2F9}"/>
              </a:ext>
            </a:extLst>
          </p:cNvPr>
          <p:cNvSpPr txBox="1"/>
          <p:nvPr/>
        </p:nvSpPr>
        <p:spPr>
          <a:xfrm>
            <a:off x="5427906" y="1835221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00:01:00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26EE93D1-37F8-29CC-D7CC-37D265813370}"/>
              </a:ext>
            </a:extLst>
          </p:cNvPr>
          <p:cNvSpPr/>
          <p:nvPr/>
        </p:nvSpPr>
        <p:spPr>
          <a:xfrm>
            <a:off x="6670168" y="2410173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9" name="Graphic 1028" descr="Play with solid fill">
            <a:extLst>
              <a:ext uri="{FF2B5EF4-FFF2-40B4-BE49-F238E27FC236}">
                <a16:creationId xmlns:a16="http://schemas.microsoft.com/office/drawing/2014/main" id="{D4D23429-0F29-0721-A836-30CCE7722C9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22172" y="2458382"/>
            <a:ext cx="102348" cy="102348"/>
          </a:xfrm>
          <a:prstGeom prst="rect">
            <a:avLst/>
          </a:prstGeom>
        </p:spPr>
      </p:pic>
      <p:pic>
        <p:nvPicPr>
          <p:cNvPr id="1031" name="Picture 1030" descr="A blue and purple fabric">
            <a:extLst>
              <a:ext uri="{FF2B5EF4-FFF2-40B4-BE49-F238E27FC236}">
                <a16:creationId xmlns:a16="http://schemas.microsoft.com/office/drawing/2014/main" id="{08A761BC-6375-60DF-D7C6-F4903C1C5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2740383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6D118CA5-4B0B-D881-EB66-B1265598EF71}"/>
              </a:ext>
            </a:extLst>
          </p:cNvPr>
          <p:cNvSpPr txBox="1"/>
          <p:nvPr/>
        </p:nvSpPr>
        <p:spPr>
          <a:xfrm>
            <a:off x="3219404" y="3131517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00:05:00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F1972F7-2B56-0CB1-BEB9-549E478429EC}"/>
              </a:ext>
            </a:extLst>
          </p:cNvPr>
          <p:cNvSpPr/>
          <p:nvPr/>
        </p:nvSpPr>
        <p:spPr>
          <a:xfrm>
            <a:off x="4461666" y="3706469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6" name="Graphic 1035" descr="Play with solid fill">
            <a:extLst>
              <a:ext uri="{FF2B5EF4-FFF2-40B4-BE49-F238E27FC236}">
                <a16:creationId xmlns:a16="http://schemas.microsoft.com/office/drawing/2014/main" id="{C0F2DA0C-6B35-2210-B0B5-2958CE6F66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513670" y="3754678"/>
            <a:ext cx="102348" cy="102348"/>
          </a:xfrm>
          <a:prstGeom prst="rect">
            <a:avLst/>
          </a:prstGeom>
        </p:spPr>
      </p:pic>
      <p:pic>
        <p:nvPicPr>
          <p:cNvPr id="1025" name="Graphic 1024" descr="Pause with solid fill">
            <a:extLst>
              <a:ext uri="{FF2B5EF4-FFF2-40B4-BE49-F238E27FC236}">
                <a16:creationId xmlns:a16="http://schemas.microsoft.com/office/drawing/2014/main" id="{7796D552-F65E-15EA-9E68-5AC784D7C32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510288" y="2437427"/>
            <a:ext cx="91026" cy="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1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" name="TextBox 3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42FF3E5E-34E4-2D7B-BE57-E98CB3D99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4" r="47668" b="2719"/>
          <a:stretch/>
        </p:blipFill>
        <p:spPr>
          <a:xfrm>
            <a:off x="2545081" y="1118722"/>
            <a:ext cx="5306908" cy="3660175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58" name="Picture 57" descr="A blue and purple fabric">
            <a:extLst>
              <a:ext uri="{FF2B5EF4-FFF2-40B4-BE49-F238E27FC236}">
                <a16:creationId xmlns:a16="http://schemas.microsoft.com/office/drawing/2014/main" id="{5DA8AEBE-CB51-5905-475A-EAED8FA6A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2545081" y="1081608"/>
            <a:ext cx="5306908" cy="202070"/>
          </a:xfrm>
          <a:prstGeom prst="roundRect">
            <a:avLst>
              <a:gd name="adj" fmla="val 29407"/>
            </a:avLst>
          </a:prstGeom>
          <a:effectLst/>
        </p:spPr>
      </p:pic>
      <p:sp>
        <p:nvSpPr>
          <p:cNvPr id="59" name="Minus Sign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2D50BC-FB86-2BD5-931E-C6C1161F2BC8}"/>
              </a:ext>
            </a:extLst>
          </p:cNvPr>
          <p:cNvSpPr/>
          <p:nvPr/>
        </p:nvSpPr>
        <p:spPr>
          <a:xfrm>
            <a:off x="7328754" y="1152044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0" name="Picture 59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B3663F1A-6F71-A480-E28B-0832B3AC3D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1" y="1160337"/>
            <a:ext cx="88706" cy="58563"/>
          </a:xfrm>
          <a:prstGeom prst="rect">
            <a:avLst/>
          </a:prstGeom>
        </p:spPr>
      </p:pic>
      <p:pic>
        <p:nvPicPr>
          <p:cNvPr id="61" name="Graphic 60" descr="Close with solid fill">
            <a:extLst>
              <a:ext uri="{FF2B5EF4-FFF2-40B4-BE49-F238E27FC236}">
                <a16:creationId xmlns:a16="http://schemas.microsoft.com/office/drawing/2014/main" id="{971B8978-DFF4-8BA2-4772-C9C5C5DC2E9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81021" y="1145260"/>
            <a:ext cx="86033" cy="86033"/>
          </a:xfrm>
          <a:prstGeom prst="rect">
            <a:avLst/>
          </a:prstGeom>
        </p:spPr>
      </p:pic>
      <p:pic>
        <p:nvPicPr>
          <p:cNvPr id="63" name="Picture 62" descr="A blue and purple fabric">
            <a:extLst>
              <a:ext uri="{FF2B5EF4-FFF2-40B4-BE49-F238E27FC236}">
                <a16:creationId xmlns:a16="http://schemas.microsoft.com/office/drawing/2014/main" id="{971403F4-3B04-02B7-BC67-6A714FCB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1424050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414D23E0-472B-5567-F4DB-2735285A20A3}"/>
              </a:ext>
            </a:extLst>
          </p:cNvPr>
          <p:cNvSpPr txBox="1"/>
          <p:nvPr/>
        </p:nvSpPr>
        <p:spPr>
          <a:xfrm>
            <a:off x="3219404" y="1815184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00:00:01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BBA704D0-AA01-6AC9-2BA9-BC8CD30F09CF}"/>
              </a:ext>
            </a:extLst>
          </p:cNvPr>
          <p:cNvSpPr/>
          <p:nvPr/>
        </p:nvSpPr>
        <p:spPr>
          <a:xfrm>
            <a:off x="4461666" y="2390136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3" name="Picture 32" descr="A blue and purple fabric">
            <a:extLst>
              <a:ext uri="{FF2B5EF4-FFF2-40B4-BE49-F238E27FC236}">
                <a16:creationId xmlns:a16="http://schemas.microsoft.com/office/drawing/2014/main" id="{360F2C45-FF23-4817-1E65-0D85FD343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4882149" y="1444087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EFE83B-2E7C-D5E7-D54F-26AECC9AA2F9}"/>
              </a:ext>
            </a:extLst>
          </p:cNvPr>
          <p:cNvSpPr txBox="1"/>
          <p:nvPr/>
        </p:nvSpPr>
        <p:spPr>
          <a:xfrm>
            <a:off x="5427906" y="1835221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00:01:00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26EE93D1-37F8-29CC-D7CC-37D265813370}"/>
              </a:ext>
            </a:extLst>
          </p:cNvPr>
          <p:cNvSpPr/>
          <p:nvPr/>
        </p:nvSpPr>
        <p:spPr>
          <a:xfrm>
            <a:off x="6670168" y="2410173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9" name="Graphic 1028" descr="Play with solid fill">
            <a:extLst>
              <a:ext uri="{FF2B5EF4-FFF2-40B4-BE49-F238E27FC236}">
                <a16:creationId xmlns:a16="http://schemas.microsoft.com/office/drawing/2014/main" id="{D4D23429-0F29-0721-A836-30CCE7722C9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22172" y="2458382"/>
            <a:ext cx="102348" cy="102348"/>
          </a:xfrm>
          <a:prstGeom prst="rect">
            <a:avLst/>
          </a:prstGeom>
        </p:spPr>
      </p:pic>
      <p:pic>
        <p:nvPicPr>
          <p:cNvPr id="1031" name="Picture 1030" descr="A blue and purple fabric">
            <a:extLst>
              <a:ext uri="{FF2B5EF4-FFF2-40B4-BE49-F238E27FC236}">
                <a16:creationId xmlns:a16="http://schemas.microsoft.com/office/drawing/2014/main" id="{08A761BC-6375-60DF-D7C6-F4903C1C5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2740383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6D118CA5-4B0B-D881-EB66-B1265598EF71}"/>
              </a:ext>
            </a:extLst>
          </p:cNvPr>
          <p:cNvSpPr txBox="1"/>
          <p:nvPr/>
        </p:nvSpPr>
        <p:spPr>
          <a:xfrm>
            <a:off x="3219404" y="3131517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00:05:00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F1972F7-2B56-0CB1-BEB9-549E478429EC}"/>
              </a:ext>
            </a:extLst>
          </p:cNvPr>
          <p:cNvSpPr/>
          <p:nvPr/>
        </p:nvSpPr>
        <p:spPr>
          <a:xfrm>
            <a:off x="4461666" y="3706469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6" name="Graphic 1035" descr="Play with solid fill">
            <a:extLst>
              <a:ext uri="{FF2B5EF4-FFF2-40B4-BE49-F238E27FC236}">
                <a16:creationId xmlns:a16="http://schemas.microsoft.com/office/drawing/2014/main" id="{C0F2DA0C-6B35-2210-B0B5-2958CE6F66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513670" y="3754678"/>
            <a:ext cx="102348" cy="102348"/>
          </a:xfrm>
          <a:prstGeom prst="rect">
            <a:avLst/>
          </a:prstGeom>
        </p:spPr>
      </p:pic>
      <p:pic>
        <p:nvPicPr>
          <p:cNvPr id="1025" name="Graphic 1024" descr="Pause with solid fill">
            <a:extLst>
              <a:ext uri="{FF2B5EF4-FFF2-40B4-BE49-F238E27FC236}">
                <a16:creationId xmlns:a16="http://schemas.microsoft.com/office/drawing/2014/main" id="{7796D552-F65E-15EA-9E68-5AC784D7C32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510288" y="2437427"/>
            <a:ext cx="91026" cy="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" name="TextBox 3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42FF3E5E-34E4-2D7B-BE57-E98CB3D99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4" r="47668" b="2719"/>
          <a:stretch/>
        </p:blipFill>
        <p:spPr>
          <a:xfrm>
            <a:off x="2545081" y="1118722"/>
            <a:ext cx="5306908" cy="3660175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58" name="Picture 57" descr="A blue and purple fabric">
            <a:extLst>
              <a:ext uri="{FF2B5EF4-FFF2-40B4-BE49-F238E27FC236}">
                <a16:creationId xmlns:a16="http://schemas.microsoft.com/office/drawing/2014/main" id="{5DA8AEBE-CB51-5905-475A-EAED8FA6A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2545081" y="1081608"/>
            <a:ext cx="5306908" cy="202070"/>
          </a:xfrm>
          <a:prstGeom prst="roundRect">
            <a:avLst>
              <a:gd name="adj" fmla="val 29407"/>
            </a:avLst>
          </a:prstGeom>
          <a:effectLst/>
        </p:spPr>
      </p:pic>
      <p:sp>
        <p:nvSpPr>
          <p:cNvPr id="59" name="Minus Sign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2D50BC-FB86-2BD5-931E-C6C1161F2BC8}"/>
              </a:ext>
            </a:extLst>
          </p:cNvPr>
          <p:cNvSpPr/>
          <p:nvPr/>
        </p:nvSpPr>
        <p:spPr>
          <a:xfrm>
            <a:off x="7328754" y="1152044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0" name="Picture 59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B3663F1A-6F71-A480-E28B-0832B3AC3D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1" y="1160337"/>
            <a:ext cx="88706" cy="58563"/>
          </a:xfrm>
          <a:prstGeom prst="rect">
            <a:avLst/>
          </a:prstGeom>
        </p:spPr>
      </p:pic>
      <p:pic>
        <p:nvPicPr>
          <p:cNvPr id="61" name="Graphic 60" descr="Close with solid fill">
            <a:extLst>
              <a:ext uri="{FF2B5EF4-FFF2-40B4-BE49-F238E27FC236}">
                <a16:creationId xmlns:a16="http://schemas.microsoft.com/office/drawing/2014/main" id="{971B8978-DFF4-8BA2-4772-C9C5C5DC2E9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81021" y="1145260"/>
            <a:ext cx="86033" cy="86033"/>
          </a:xfrm>
          <a:prstGeom prst="rect">
            <a:avLst/>
          </a:prstGeom>
        </p:spPr>
      </p:pic>
      <p:pic>
        <p:nvPicPr>
          <p:cNvPr id="63" name="Picture 62" descr="A blue and purple fabric">
            <a:extLst>
              <a:ext uri="{FF2B5EF4-FFF2-40B4-BE49-F238E27FC236}">
                <a16:creationId xmlns:a16="http://schemas.microsoft.com/office/drawing/2014/main" id="{971403F4-3B04-02B7-BC67-6A714FCB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1424050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414D23E0-472B-5567-F4DB-2735285A20A3}"/>
              </a:ext>
            </a:extLst>
          </p:cNvPr>
          <p:cNvSpPr txBox="1"/>
          <p:nvPr/>
        </p:nvSpPr>
        <p:spPr>
          <a:xfrm>
            <a:off x="3219404" y="1815184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00:00:05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BBA704D0-AA01-6AC9-2BA9-BC8CD30F09CF}"/>
              </a:ext>
            </a:extLst>
          </p:cNvPr>
          <p:cNvSpPr/>
          <p:nvPr/>
        </p:nvSpPr>
        <p:spPr>
          <a:xfrm>
            <a:off x="4461666" y="2390136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3" name="Picture 32" descr="A blue and purple fabric">
            <a:extLst>
              <a:ext uri="{FF2B5EF4-FFF2-40B4-BE49-F238E27FC236}">
                <a16:creationId xmlns:a16="http://schemas.microsoft.com/office/drawing/2014/main" id="{360F2C45-FF23-4817-1E65-0D85FD343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4882149" y="1444087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EFE83B-2E7C-D5E7-D54F-26AECC9AA2F9}"/>
              </a:ext>
            </a:extLst>
          </p:cNvPr>
          <p:cNvSpPr txBox="1"/>
          <p:nvPr/>
        </p:nvSpPr>
        <p:spPr>
          <a:xfrm>
            <a:off x="5427906" y="1835221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00:01:00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26EE93D1-37F8-29CC-D7CC-37D265813370}"/>
              </a:ext>
            </a:extLst>
          </p:cNvPr>
          <p:cNvSpPr/>
          <p:nvPr/>
        </p:nvSpPr>
        <p:spPr>
          <a:xfrm>
            <a:off x="6670168" y="2410173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9" name="Graphic 1028" descr="Play with solid fill">
            <a:extLst>
              <a:ext uri="{FF2B5EF4-FFF2-40B4-BE49-F238E27FC236}">
                <a16:creationId xmlns:a16="http://schemas.microsoft.com/office/drawing/2014/main" id="{D4D23429-0F29-0721-A836-30CCE7722C9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22172" y="2458382"/>
            <a:ext cx="102348" cy="102348"/>
          </a:xfrm>
          <a:prstGeom prst="rect">
            <a:avLst/>
          </a:prstGeom>
        </p:spPr>
      </p:pic>
      <p:pic>
        <p:nvPicPr>
          <p:cNvPr id="1031" name="Picture 1030" descr="A blue and purple fabric">
            <a:extLst>
              <a:ext uri="{FF2B5EF4-FFF2-40B4-BE49-F238E27FC236}">
                <a16:creationId xmlns:a16="http://schemas.microsoft.com/office/drawing/2014/main" id="{08A761BC-6375-60DF-D7C6-F4903C1C5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7" t="45985" r="84466" b="39868"/>
          <a:stretch/>
        </p:blipFill>
        <p:spPr>
          <a:xfrm>
            <a:off x="2673647" y="2740383"/>
            <a:ext cx="2089390" cy="1216506"/>
          </a:xfrm>
          <a:prstGeom prst="roundRect">
            <a:avLst>
              <a:gd name="adj" fmla="val 3569"/>
            </a:avLst>
          </a:prstGeom>
          <a:effectLst/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6D118CA5-4B0B-D881-EB66-B1265598EF71}"/>
              </a:ext>
            </a:extLst>
          </p:cNvPr>
          <p:cNvSpPr txBox="1"/>
          <p:nvPr/>
        </p:nvSpPr>
        <p:spPr>
          <a:xfrm>
            <a:off x="3219404" y="3131517"/>
            <a:ext cx="99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00:05:00</a:t>
            </a:r>
            <a:endParaRPr lang="en-CA" sz="1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DF1972F7-2B56-0CB1-BEB9-549E478429EC}"/>
              </a:ext>
            </a:extLst>
          </p:cNvPr>
          <p:cNvSpPr/>
          <p:nvPr/>
        </p:nvSpPr>
        <p:spPr>
          <a:xfrm>
            <a:off x="4461666" y="3706469"/>
            <a:ext cx="192463" cy="188933"/>
          </a:xfrm>
          <a:prstGeom prst="roundRect">
            <a:avLst>
              <a:gd name="adj" fmla="val 125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6" name="Graphic 1035" descr="Play with solid fill">
            <a:extLst>
              <a:ext uri="{FF2B5EF4-FFF2-40B4-BE49-F238E27FC236}">
                <a16:creationId xmlns:a16="http://schemas.microsoft.com/office/drawing/2014/main" id="{C0F2DA0C-6B35-2210-B0B5-2958CE6F66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513670" y="3754678"/>
            <a:ext cx="102348" cy="102348"/>
          </a:xfrm>
          <a:prstGeom prst="rect">
            <a:avLst/>
          </a:prstGeom>
        </p:spPr>
      </p:pic>
      <p:pic>
        <p:nvPicPr>
          <p:cNvPr id="1024" name="Graphic 1023" descr="Play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FA7117-5200-55C3-E9AF-3600B870A15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513670" y="2438345"/>
            <a:ext cx="102348" cy="102348"/>
          </a:xfrm>
          <a:prstGeom prst="rect">
            <a:avLst/>
          </a:prstGeom>
        </p:spPr>
      </p:pic>
      <p:pic>
        <p:nvPicPr>
          <p:cNvPr id="1045" name="Picture 104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CF6E2657-9178-36AE-EAD3-92836159C6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9966961" y="5096952"/>
            <a:ext cx="2087168" cy="1202625"/>
          </a:xfrm>
          <a:prstGeom prst="roundRect">
            <a:avLst>
              <a:gd name="adj" fmla="val 4519"/>
            </a:avLst>
          </a:prstGeom>
          <a:effectLst/>
        </p:spPr>
      </p:pic>
      <p:pic>
        <p:nvPicPr>
          <p:cNvPr id="1046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F9F420-BE93-6F05-AA6A-389D4385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492" y="5231285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TextBox 10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8D31A95-5FB3-3D25-5BCA-ED1084D5E4A0}"/>
              </a:ext>
            </a:extLst>
          </p:cNvPr>
          <p:cNvSpPr txBox="1"/>
          <p:nvPr/>
        </p:nvSpPr>
        <p:spPr>
          <a:xfrm>
            <a:off x="10225250" y="5192856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48" name="Rectangle: Rounded Corners 1047">
            <a:hlinkClick r:id="rId38" action="ppaction://hlinksldjump"/>
            <a:extLst>
              <a:ext uri="{FF2B5EF4-FFF2-40B4-BE49-F238E27FC236}">
                <a16:creationId xmlns:a16="http://schemas.microsoft.com/office/drawing/2014/main" id="{4AB3D990-C1A3-0347-8AF5-9EB96715819F}"/>
              </a:ext>
            </a:extLst>
          </p:cNvPr>
          <p:cNvSpPr/>
          <p:nvPr/>
        </p:nvSpPr>
        <p:spPr>
          <a:xfrm>
            <a:off x="11289906" y="6067230"/>
            <a:ext cx="696878" cy="159493"/>
          </a:xfrm>
          <a:prstGeom prst="roundRect">
            <a:avLst>
              <a:gd name="adj" fmla="val 21007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9" name="TextBox 1048">
            <a:hlinkClick r:id="rId38" action="ppaction://hlinksldjump"/>
            <a:extLst>
              <a:ext uri="{FF2B5EF4-FFF2-40B4-BE49-F238E27FC236}">
                <a16:creationId xmlns:a16="http://schemas.microsoft.com/office/drawing/2014/main" id="{CDC09815-F867-E1F8-943E-37E4408581F0}"/>
              </a:ext>
            </a:extLst>
          </p:cNvPr>
          <p:cNvSpPr txBox="1"/>
          <p:nvPr/>
        </p:nvSpPr>
        <p:spPr>
          <a:xfrm>
            <a:off x="11415714" y="6062337"/>
            <a:ext cx="9046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Dismiss</a:t>
            </a:r>
            <a:endParaRPr lang="en-CA" sz="5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50" name="TextBox 104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B329B29-258B-CA8D-CFB1-F3CD62D5C9C0}"/>
              </a:ext>
            </a:extLst>
          </p:cNvPr>
          <p:cNvSpPr txBox="1"/>
          <p:nvPr/>
        </p:nvSpPr>
        <p:spPr>
          <a:xfrm>
            <a:off x="10016119" y="5459222"/>
            <a:ext cx="661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Timer Done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51" name="TextBox 105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F5BFE1-3DA6-E49F-86AA-D4C698CE4F49}"/>
              </a:ext>
            </a:extLst>
          </p:cNvPr>
          <p:cNvSpPr txBox="1"/>
          <p:nvPr/>
        </p:nvSpPr>
        <p:spPr>
          <a:xfrm>
            <a:off x="10032132" y="5659277"/>
            <a:ext cx="661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52" name="Graphic 1051" descr="Close with solid fill">
            <a:extLst>
              <a:ext uri="{FF2B5EF4-FFF2-40B4-BE49-F238E27FC236}">
                <a16:creationId xmlns:a16="http://schemas.microsoft.com/office/drawing/2014/main" id="{362DF579-2265-6DB2-4138-A37BA1A12B0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904235" y="5148736"/>
            <a:ext cx="82549" cy="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48037"/>
      </p:ext>
    </p:extLst>
  </p:cSld>
  <p:clrMapOvr>
    <a:masterClrMapping/>
  </p:clrMapOvr>
  <p:transition advClick="0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Winver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" name="TextBox 3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31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Winver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9D020265-810A-7F5D-C5EC-4022B98A7C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454525"/>
            <a:ext cx="1819276" cy="1130615"/>
          </a:xfrm>
          <a:prstGeom prst="roundRect">
            <a:avLst>
              <a:gd name="adj" fmla="val 3518"/>
            </a:avLst>
          </a:prstGeom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7E82668-B438-30AE-505F-F3C44BFC55D2}"/>
              </a:ext>
            </a:extLst>
          </p:cNvPr>
          <p:cNvSpPr txBox="1"/>
          <p:nvPr/>
        </p:nvSpPr>
        <p:spPr>
          <a:xfrm>
            <a:off x="730829" y="3533609"/>
            <a:ext cx="26889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Results For “</a:t>
            </a:r>
            <a:r>
              <a:rPr lang="en-US" sz="600" b="1" dirty="0" err="1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Winver</a:t>
            </a:r>
            <a:r>
              <a:rPr lang="en-US" sz="6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”</a:t>
            </a:r>
            <a:endParaRPr lang="en-CA" sz="6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8" name="Picture 57" descr="A computer screen with a cd and a blue square">
            <a:extLst>
              <a:ext uri="{FF2B5EF4-FFF2-40B4-BE49-F238E27FC236}">
                <a16:creationId xmlns:a16="http://schemas.microsoft.com/office/drawing/2014/main" id="{0B1EADB7-E2D7-9F92-8791-A198E7B4E85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" y="3772695"/>
            <a:ext cx="267060" cy="26706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C8F49F5-EB5A-81CF-26AD-62766D13695F}"/>
              </a:ext>
            </a:extLst>
          </p:cNvPr>
          <p:cNvSpPr txBox="1"/>
          <p:nvPr/>
        </p:nvSpPr>
        <p:spPr>
          <a:xfrm>
            <a:off x="1097481" y="3772645"/>
            <a:ext cx="6849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Winver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47302F-9E54-037B-83AF-415AFE9F9AF8}"/>
              </a:ext>
            </a:extLst>
          </p:cNvPr>
          <p:cNvSpPr txBox="1"/>
          <p:nvPr/>
        </p:nvSpPr>
        <p:spPr>
          <a:xfrm>
            <a:off x="1097480" y="3903978"/>
            <a:ext cx="68499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b="1" dirty="0">
                <a:solidFill>
                  <a:schemeClr val="tx1">
                    <a:lumMod val="50000"/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Run command</a:t>
            </a:r>
            <a:endParaRPr lang="en-CA" sz="400" b="1" dirty="0">
              <a:solidFill>
                <a:schemeClr val="tx1">
                  <a:lumMod val="50000"/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1" name="Rectangle: Rounded Corners 6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D517740-4015-40A1-8CDA-52856444F5CC}"/>
              </a:ext>
            </a:extLst>
          </p:cNvPr>
          <p:cNvSpPr/>
          <p:nvPr/>
        </p:nvSpPr>
        <p:spPr>
          <a:xfrm>
            <a:off x="1823216" y="4346758"/>
            <a:ext cx="526438" cy="153888"/>
          </a:xfrm>
          <a:prstGeom prst="roundRect">
            <a:avLst>
              <a:gd name="adj" fmla="val 12707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TextBox 6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539B67B-D292-8971-2F42-3D942F96143E}"/>
              </a:ext>
            </a:extLst>
          </p:cNvPr>
          <p:cNvSpPr txBox="1"/>
          <p:nvPr/>
        </p:nvSpPr>
        <p:spPr>
          <a:xfrm>
            <a:off x="1908623" y="4320747"/>
            <a:ext cx="4065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Run</a:t>
            </a:r>
            <a:endParaRPr lang="en-CA" sz="7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6DF728-8D6F-CE44-C686-4944846E5033}"/>
              </a:ext>
            </a:extLst>
          </p:cNvPr>
          <p:cNvSpPr txBox="1"/>
          <p:nvPr/>
        </p:nvSpPr>
        <p:spPr>
          <a:xfrm>
            <a:off x="748431" y="4342331"/>
            <a:ext cx="6849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u="sng" dirty="0">
                <a:solidFill>
                  <a:schemeClr val="tx1">
                    <a:lumMod val="50000"/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Details</a:t>
            </a:r>
            <a:endParaRPr lang="en-CA" sz="500" b="1" u="sng" dirty="0">
              <a:solidFill>
                <a:schemeClr val="tx1">
                  <a:lumMod val="50000"/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E832AECD-670B-A981-B5A9-1228243DA3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4" r="47668" b="2719"/>
          <a:stretch/>
        </p:blipFill>
        <p:spPr>
          <a:xfrm>
            <a:off x="2545081" y="1118722"/>
            <a:ext cx="5306908" cy="3660175"/>
          </a:xfrm>
          <a:prstGeom prst="roundRect">
            <a:avLst>
              <a:gd name="adj" fmla="val 2942"/>
            </a:avLst>
          </a:prstGeom>
          <a:effectLst/>
        </p:spPr>
      </p:pic>
      <p:pic>
        <p:nvPicPr>
          <p:cNvPr id="31" name="Picture 30" descr="A blue and purple fabric">
            <a:extLst>
              <a:ext uri="{FF2B5EF4-FFF2-40B4-BE49-F238E27FC236}">
                <a16:creationId xmlns:a16="http://schemas.microsoft.com/office/drawing/2014/main" id="{D66D22D6-4A0D-86E1-EC37-9837C8CCD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575" r="68487" b="53075"/>
          <a:stretch/>
        </p:blipFill>
        <p:spPr>
          <a:xfrm>
            <a:off x="2545081" y="1081608"/>
            <a:ext cx="5306908" cy="202070"/>
          </a:xfrm>
          <a:prstGeom prst="roundRect">
            <a:avLst>
              <a:gd name="adj" fmla="val 29407"/>
            </a:avLst>
          </a:prstGeom>
          <a:effectLst/>
        </p:spPr>
      </p:pic>
      <p:sp>
        <p:nvSpPr>
          <p:cNvPr id="44" name="Minus Sign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B2FF612-888F-D9F6-E705-0044BA2E8F72}"/>
              </a:ext>
            </a:extLst>
          </p:cNvPr>
          <p:cNvSpPr/>
          <p:nvPr/>
        </p:nvSpPr>
        <p:spPr>
          <a:xfrm>
            <a:off x="7328754" y="1152044"/>
            <a:ext cx="107543" cy="77802"/>
          </a:xfrm>
          <a:prstGeom prst="mathMin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5" name="Picture 44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B0AB09C2-28ED-6926-0FD0-01EA9B29528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1" y="1160337"/>
            <a:ext cx="88706" cy="58563"/>
          </a:xfrm>
          <a:prstGeom prst="rect">
            <a:avLst/>
          </a:prstGeom>
        </p:spPr>
      </p:pic>
      <p:pic>
        <p:nvPicPr>
          <p:cNvPr id="46" name="Graphic 45" descr="Close with solid fill">
            <a:hlinkClick r:id="rId32" action="ppaction://hlinksldjump"/>
            <a:extLst>
              <a:ext uri="{FF2B5EF4-FFF2-40B4-BE49-F238E27FC236}">
                <a16:creationId xmlns:a16="http://schemas.microsoft.com/office/drawing/2014/main" id="{14AC51D2-29BA-D0FC-481A-6F8944882E9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681021" y="1145260"/>
            <a:ext cx="86033" cy="8603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76094C7-12AD-4458-7538-7A14FC0223F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8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DF7F95F-0CA9-D1C9-DB34-9F7A52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507B55B-1C9F-0B96-4288-32789220407E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B8FF0B-61F7-2894-BBED-0D7BBC0A95D1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1" name="Picture 10">
            <a:extLst>
              <a:ext uri="{FF2B5EF4-FFF2-40B4-BE49-F238E27FC236}">
                <a16:creationId xmlns:a16="http://schemas.microsoft.com/office/drawing/2014/main" id="{3EBFBAFF-8256-931D-7968-8BB9FFF82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5EF0BC62-840B-7F30-BFF9-F77EF325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A9B2078-CAA6-5416-7B35-CE8DF7D440E3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7838013-ABCF-682F-5DA8-E0FEBC1B8736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7D82A2-C44B-44BE-C4C8-56F48221DAF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65" name="Picture 18">
            <a:extLst>
              <a:ext uri="{FF2B5EF4-FFF2-40B4-BE49-F238E27FC236}">
                <a16:creationId xmlns:a16="http://schemas.microsoft.com/office/drawing/2014/main" id="{DAFEF1DF-29B8-6BF4-E24A-59E4F1260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0987B7C-3D7B-D240-F823-11BC9CE3F4A1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3B03CE-557B-F8E4-302C-D35D53E245D2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68" name="Picture 67" descr="A yellow and blue folder">
            <a:extLst>
              <a:ext uri="{FF2B5EF4-FFF2-40B4-BE49-F238E27FC236}">
                <a16:creationId xmlns:a16="http://schemas.microsoft.com/office/drawing/2014/main" id="{A9B8BE39-7537-9BFE-04FF-832E0571C2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F10654D-5F6D-CF37-FDC5-4E566D7C4C58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F163D1-A8E6-2FE0-1FAC-7135F416E493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C6274C-01EE-C210-1219-00F16786496F}"/>
              </a:ext>
            </a:extLst>
          </p:cNvPr>
          <p:cNvSpPr txBox="1"/>
          <p:nvPr/>
        </p:nvSpPr>
        <p:spPr>
          <a:xfrm>
            <a:off x="3231445" y="1417919"/>
            <a:ext cx="2452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Windows 12</a:t>
            </a:r>
            <a:endParaRPr lang="en-CA" sz="20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103737B-A9E4-2B9D-6150-E4B17A2BE21B}"/>
              </a:ext>
            </a:extLst>
          </p:cNvPr>
          <p:cNvSpPr txBox="1"/>
          <p:nvPr/>
        </p:nvSpPr>
        <p:spPr>
          <a:xfrm>
            <a:off x="2637292" y="2244299"/>
            <a:ext cx="1192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Windows 12  Pro</a:t>
            </a:r>
            <a:endParaRPr lang="en-CA" sz="900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2E2F77-4D51-F773-2C33-0DBBDDDB3A9A}"/>
              </a:ext>
            </a:extLst>
          </p:cNvPr>
          <p:cNvSpPr txBox="1"/>
          <p:nvPr/>
        </p:nvSpPr>
        <p:spPr>
          <a:xfrm>
            <a:off x="2619504" y="2822893"/>
            <a:ext cx="3081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Microsoft Windows</a:t>
            </a:r>
            <a:br>
              <a:rPr lang="en-US" sz="1000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</a:br>
            <a:br>
              <a:rPr lang="en-US" sz="1000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</a:br>
            <a:br>
              <a:rPr lang="en-US" sz="1000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</a:br>
            <a:r>
              <a:rPr lang="en-US" sz="1000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All rights reserved under </a:t>
            </a:r>
            <a:r>
              <a:rPr lang="en-US" sz="1000" u="sng" dirty="0">
                <a:solidFill>
                  <a:schemeClr val="accent3">
                    <a:lumMod val="60000"/>
                    <a:lumOff val="40000"/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Microsoft corporation</a:t>
            </a:r>
            <a:endParaRPr lang="en-CA" sz="1000" u="sng" dirty="0">
              <a:solidFill>
                <a:schemeClr val="accent3">
                  <a:lumMod val="60000"/>
                  <a:lumOff val="40000"/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5E5F81B-35E8-08CA-D8E9-20B1DAC47EA2}"/>
              </a:ext>
            </a:extLst>
          </p:cNvPr>
          <p:cNvSpPr txBox="1"/>
          <p:nvPr/>
        </p:nvSpPr>
        <p:spPr>
          <a:xfrm>
            <a:off x="2611737" y="4046981"/>
            <a:ext cx="30810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Build OS 1.0</a:t>
            </a:r>
            <a:endParaRPr lang="en-CA" sz="900" u="sng" dirty="0">
              <a:solidFill>
                <a:schemeClr val="accent3">
                  <a:lumMod val="60000"/>
                  <a:lumOff val="40000"/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998D692-1336-B5CC-CD97-1B0A6C49CC26}"/>
              </a:ext>
            </a:extLst>
          </p:cNvPr>
          <p:cNvSpPr txBox="1"/>
          <p:nvPr/>
        </p:nvSpPr>
        <p:spPr>
          <a:xfrm>
            <a:off x="2625806" y="4484380"/>
            <a:ext cx="30810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Windows 24H2</a:t>
            </a:r>
            <a:endParaRPr lang="en-CA" sz="900" u="sng" dirty="0">
              <a:solidFill>
                <a:schemeClr val="accent3">
                  <a:lumMod val="60000"/>
                  <a:lumOff val="40000"/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77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DBB9268A-EEB0-9473-8228-479C5DD34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061" y="1393763"/>
            <a:ext cx="445098" cy="41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07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">
            <a:extLst>
              <a:ext uri="{FF2B5EF4-FFF2-40B4-BE49-F238E27FC236}">
                <a16:creationId xmlns:a16="http://schemas.microsoft.com/office/drawing/2014/main" id="{67953422-91E0-45A1-6F11-2D9B6D277EC9}"/>
              </a:ext>
            </a:extLst>
          </p:cNvPr>
          <p:cNvSpPr/>
          <p:nvPr/>
        </p:nvSpPr>
        <p:spPr>
          <a:xfrm>
            <a:off x="145800" y="6164640"/>
            <a:ext cx="11565000" cy="47628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ángulo 2">
            <a:extLst>
              <a:ext uri="{FF2B5EF4-FFF2-40B4-BE49-F238E27FC236}">
                <a16:creationId xmlns:a16="http://schemas.microsoft.com/office/drawing/2014/main" id="{A6A8ABCC-425D-4679-310A-46E01A6689B5}"/>
              </a:ext>
            </a:extLst>
          </p:cNvPr>
          <p:cNvSpPr/>
          <p:nvPr/>
        </p:nvSpPr>
        <p:spPr>
          <a:xfrm>
            <a:off x="14580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ángulo 3">
            <a:extLst>
              <a:ext uri="{FF2B5EF4-FFF2-40B4-BE49-F238E27FC236}">
                <a16:creationId xmlns:a16="http://schemas.microsoft.com/office/drawing/2014/main" id="{67D5D1A5-C4FE-5827-78EE-E7ECFDA2A1C0}"/>
              </a:ext>
            </a:extLst>
          </p:cNvPr>
          <p:cNvSpPr/>
          <p:nvPr/>
        </p:nvSpPr>
        <p:spPr>
          <a:xfrm>
            <a:off x="96804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ángulo 4">
            <a:extLst>
              <a:ext uri="{FF2B5EF4-FFF2-40B4-BE49-F238E27FC236}">
                <a16:creationId xmlns:a16="http://schemas.microsoft.com/office/drawing/2014/main" id="{CB87BBB3-889E-D38C-FE49-7109A45CEB53}"/>
              </a:ext>
            </a:extLst>
          </p:cNvPr>
          <p:cNvSpPr/>
          <p:nvPr/>
        </p:nvSpPr>
        <p:spPr>
          <a:xfrm>
            <a:off x="179028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ángulo 5">
            <a:extLst>
              <a:ext uri="{FF2B5EF4-FFF2-40B4-BE49-F238E27FC236}">
                <a16:creationId xmlns:a16="http://schemas.microsoft.com/office/drawing/2014/main" id="{24CCC734-1C6A-99B9-6710-E4FFD83A9266}"/>
              </a:ext>
            </a:extLst>
          </p:cNvPr>
          <p:cNvSpPr/>
          <p:nvPr/>
        </p:nvSpPr>
        <p:spPr>
          <a:xfrm>
            <a:off x="229680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ángulo 6">
            <a:extLst>
              <a:ext uri="{FF2B5EF4-FFF2-40B4-BE49-F238E27FC236}">
                <a16:creationId xmlns:a16="http://schemas.microsoft.com/office/drawing/2014/main" id="{60E36E06-CA60-78FF-D950-3F984307AEF5}"/>
              </a:ext>
            </a:extLst>
          </p:cNvPr>
          <p:cNvSpPr/>
          <p:nvPr/>
        </p:nvSpPr>
        <p:spPr>
          <a:xfrm>
            <a:off x="321120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ángulo 7">
            <a:extLst>
              <a:ext uri="{FF2B5EF4-FFF2-40B4-BE49-F238E27FC236}">
                <a16:creationId xmlns:a16="http://schemas.microsoft.com/office/drawing/2014/main" id="{CA077F3F-8F7D-FB89-741A-4084038762D8}"/>
              </a:ext>
            </a:extLst>
          </p:cNvPr>
          <p:cNvSpPr/>
          <p:nvPr/>
        </p:nvSpPr>
        <p:spPr>
          <a:xfrm>
            <a:off x="408276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ángulo 8">
            <a:extLst>
              <a:ext uri="{FF2B5EF4-FFF2-40B4-BE49-F238E27FC236}">
                <a16:creationId xmlns:a16="http://schemas.microsoft.com/office/drawing/2014/main" id="{395DC670-EAEC-9005-8C64-005058F554A1}"/>
              </a:ext>
            </a:extLst>
          </p:cNvPr>
          <p:cNvSpPr/>
          <p:nvPr/>
        </p:nvSpPr>
        <p:spPr>
          <a:xfrm>
            <a:off x="481248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ángulo 9">
            <a:extLst>
              <a:ext uri="{FF2B5EF4-FFF2-40B4-BE49-F238E27FC236}">
                <a16:creationId xmlns:a16="http://schemas.microsoft.com/office/drawing/2014/main" id="{A2F3D617-CD17-1A75-6D04-CC7A68537DFB}"/>
              </a:ext>
            </a:extLst>
          </p:cNvPr>
          <p:cNvSpPr/>
          <p:nvPr/>
        </p:nvSpPr>
        <p:spPr>
          <a:xfrm>
            <a:off x="566244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10">
            <a:extLst>
              <a:ext uri="{FF2B5EF4-FFF2-40B4-BE49-F238E27FC236}">
                <a16:creationId xmlns:a16="http://schemas.microsoft.com/office/drawing/2014/main" id="{D36C39EA-5256-BA00-EF65-90FBD40E3EF4}"/>
              </a:ext>
            </a:extLst>
          </p:cNvPr>
          <p:cNvSpPr/>
          <p:nvPr/>
        </p:nvSpPr>
        <p:spPr>
          <a:xfrm>
            <a:off x="656820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ángulo 11">
            <a:extLst>
              <a:ext uri="{FF2B5EF4-FFF2-40B4-BE49-F238E27FC236}">
                <a16:creationId xmlns:a16="http://schemas.microsoft.com/office/drawing/2014/main" id="{7A6F259F-5DED-29AC-8908-48C35F8C2B05}"/>
              </a:ext>
            </a:extLst>
          </p:cNvPr>
          <p:cNvSpPr/>
          <p:nvPr/>
        </p:nvSpPr>
        <p:spPr>
          <a:xfrm>
            <a:off x="746964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ángulo 12">
            <a:extLst>
              <a:ext uri="{FF2B5EF4-FFF2-40B4-BE49-F238E27FC236}">
                <a16:creationId xmlns:a16="http://schemas.microsoft.com/office/drawing/2014/main" id="{0AFD0D6F-AF7E-F299-944C-03FE66118D4B}"/>
              </a:ext>
            </a:extLst>
          </p:cNvPr>
          <p:cNvSpPr/>
          <p:nvPr/>
        </p:nvSpPr>
        <p:spPr>
          <a:xfrm>
            <a:off x="815652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ángulo 13">
            <a:extLst>
              <a:ext uri="{FF2B5EF4-FFF2-40B4-BE49-F238E27FC236}">
                <a16:creationId xmlns:a16="http://schemas.microsoft.com/office/drawing/2014/main" id="{741A5010-AC22-A43B-1D79-F34CE48BF31F}"/>
              </a:ext>
            </a:extLst>
          </p:cNvPr>
          <p:cNvSpPr/>
          <p:nvPr/>
        </p:nvSpPr>
        <p:spPr>
          <a:xfrm>
            <a:off x="900432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ángulo 14">
            <a:extLst>
              <a:ext uri="{FF2B5EF4-FFF2-40B4-BE49-F238E27FC236}">
                <a16:creationId xmlns:a16="http://schemas.microsoft.com/office/drawing/2014/main" id="{ABBA67AB-7F72-4F17-71AD-3E6CE397F8C8}"/>
              </a:ext>
            </a:extLst>
          </p:cNvPr>
          <p:cNvSpPr/>
          <p:nvPr/>
        </p:nvSpPr>
        <p:spPr>
          <a:xfrm>
            <a:off x="969768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ángulo 15">
            <a:extLst>
              <a:ext uri="{FF2B5EF4-FFF2-40B4-BE49-F238E27FC236}">
                <a16:creationId xmlns:a16="http://schemas.microsoft.com/office/drawing/2014/main" id="{2BF6ED9A-29BD-7C3B-7054-D23E72007D28}"/>
              </a:ext>
            </a:extLst>
          </p:cNvPr>
          <p:cNvSpPr/>
          <p:nvPr/>
        </p:nvSpPr>
        <p:spPr>
          <a:xfrm>
            <a:off x="10328760" y="616464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ángulo 16">
            <a:extLst>
              <a:ext uri="{FF2B5EF4-FFF2-40B4-BE49-F238E27FC236}">
                <a16:creationId xmlns:a16="http://schemas.microsoft.com/office/drawing/2014/main" id="{8BBCC421-185C-419D-29D7-6222833B7E08}"/>
              </a:ext>
            </a:extLst>
          </p:cNvPr>
          <p:cNvSpPr/>
          <p:nvPr/>
        </p:nvSpPr>
        <p:spPr>
          <a:xfrm>
            <a:off x="10805400" y="6164280"/>
            <a:ext cx="914040" cy="47628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0000" tIns="45000" rIns="90000" bIns="450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R" sz="1800" b="0" i="0" u="none" strike="noStrike" kern="0" cap="none" spc="-1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adroTexto 17">
            <a:extLst>
              <a:ext uri="{FF2B5EF4-FFF2-40B4-BE49-F238E27FC236}">
                <a16:creationId xmlns:a16="http://schemas.microsoft.com/office/drawing/2014/main" id="{4BF81E38-4170-C73B-548D-EA807F1F95CB}"/>
              </a:ext>
            </a:extLst>
          </p:cNvPr>
          <p:cNvSpPr/>
          <p:nvPr/>
        </p:nvSpPr>
        <p:spPr>
          <a:xfrm>
            <a:off x="74462" y="5717880"/>
            <a:ext cx="47390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s-ES" sz="1800" b="0" strike="noStrike" spc="-1" dirty="0" err="1">
                <a:solidFill>
                  <a:schemeClr val="lt1"/>
                </a:solidFill>
                <a:latin typeface="Lucida Console"/>
              </a:rPr>
              <a:t>loading</a:t>
            </a:r>
            <a:r>
              <a:rPr lang="es-ES" sz="1800" b="0" strike="noStrike" spc="-1" dirty="0">
                <a:solidFill>
                  <a:schemeClr val="lt1"/>
                </a:solidFill>
                <a:latin typeface="Lucida Console"/>
              </a:rPr>
              <a:t> files...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7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EEC702E-081C-BFF1-093A-7A2AAD038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55268" b="9718"/>
          <a:stretch/>
        </p:blipFill>
        <p:spPr>
          <a:xfrm>
            <a:off x="2611737" y="2988298"/>
            <a:ext cx="2737503" cy="3311279"/>
          </a:xfrm>
          <a:prstGeom prst="roundRect">
            <a:avLst>
              <a:gd name="adj" fmla="val 2358"/>
            </a:avLst>
          </a:prstGeom>
          <a:effectLst/>
        </p:spPr>
      </p:pic>
      <p:pic>
        <p:nvPicPr>
          <p:cNvPr id="2" name="Picture 1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0EA46455-4ECE-6E24-AB4E-A0BB7F513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93122" r="41208" b="2067"/>
          <a:stretch/>
        </p:blipFill>
        <p:spPr>
          <a:xfrm>
            <a:off x="3771900" y="6357940"/>
            <a:ext cx="3253740" cy="405938"/>
          </a:xfrm>
          <a:prstGeom prst="roundRect">
            <a:avLst>
              <a:gd name="adj" fmla="val 8658"/>
            </a:avLst>
          </a:prstGeom>
          <a:effectLst/>
        </p:spPr>
      </p:pic>
      <p:pic>
        <p:nvPicPr>
          <p:cNvPr id="3" name="Picture 2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80D00317-FC5F-8039-A6C8-6DAB745BD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17" t="91429" r="3471" b="3760"/>
          <a:stretch/>
        </p:blipFill>
        <p:spPr>
          <a:xfrm>
            <a:off x="10337005" y="6357940"/>
            <a:ext cx="1717123" cy="405933"/>
          </a:xfrm>
          <a:prstGeom prst="roundRect">
            <a:avLst>
              <a:gd name="adj" fmla="val 10222"/>
            </a:avLst>
          </a:prstGeom>
          <a:effectLst/>
        </p:spPr>
      </p:pic>
      <p:pic>
        <p:nvPicPr>
          <p:cNvPr id="4" name="Picture 3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A0C497E3-D563-2785-92AA-1D86A179C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93122" r="73330" b="2067"/>
          <a:stretch/>
        </p:blipFill>
        <p:spPr>
          <a:xfrm>
            <a:off x="2997200" y="6357940"/>
            <a:ext cx="723900" cy="405934"/>
          </a:xfrm>
          <a:prstGeom prst="roundRect">
            <a:avLst>
              <a:gd name="adj" fmla="val 7485"/>
            </a:avLst>
          </a:prstGeom>
          <a:effectLst/>
        </p:spPr>
      </p:pic>
      <p:pic>
        <p:nvPicPr>
          <p:cNvPr id="5" name="Picture 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52B783B1-CA65-DB63-1034-3C8D23829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91245" r="71111" b="3944"/>
          <a:stretch/>
        </p:blipFill>
        <p:spPr>
          <a:xfrm>
            <a:off x="552449" y="6357939"/>
            <a:ext cx="2381251" cy="405934"/>
          </a:xfrm>
          <a:prstGeom prst="roundRect">
            <a:avLst>
              <a:gd name="adj" fmla="val 7250"/>
            </a:avLst>
          </a:prstGeom>
          <a:effectLst/>
        </p:spPr>
      </p:pic>
      <p:pic>
        <p:nvPicPr>
          <p:cNvPr id="6" name="Picture 4" descr="Windows 11 1080x1080 icon, for those of you who need it... :  r/Windows_Redesign">
            <a:extLst>
              <a:ext uri="{FF2B5EF4-FFF2-40B4-BE49-F238E27FC236}">
                <a16:creationId xmlns:a16="http://schemas.microsoft.com/office/drawing/2014/main" id="{4E21D8D5-40B3-36D5-C9FB-4A9024EA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55" y="6460764"/>
            <a:ext cx="213370" cy="20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71218C8F-192C-B705-2356-263B44C2E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1000124" y="6432550"/>
            <a:ext cx="1819276" cy="256710"/>
          </a:xfrm>
          <a:prstGeom prst="roundRect">
            <a:avLst>
              <a:gd name="adj" fmla="val 29247"/>
            </a:avLst>
          </a:prstGeom>
          <a:effectLst/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0A0CD8B8-41DD-8BE7-36AD-D301711F6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63" y="6510120"/>
            <a:ext cx="101564" cy="101564"/>
          </a:xfrm>
          <a:prstGeom prst="rect">
            <a:avLst/>
          </a:prstGeom>
        </p:spPr>
      </p:pic>
      <p:sp>
        <p:nvSpPr>
          <p:cNvPr id="9" name="TextBox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6FBD3A-59F4-479E-782E-EE8FFAA9DD9B}"/>
              </a:ext>
            </a:extLst>
          </p:cNvPr>
          <p:cNvSpPr txBox="1"/>
          <p:nvPr/>
        </p:nvSpPr>
        <p:spPr>
          <a:xfrm>
            <a:off x="1185621" y="646856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" name="Picture 9" descr="A yellow and blue folder">
            <a:extLst>
              <a:ext uri="{FF2B5EF4-FFF2-40B4-BE49-F238E27FC236}">
                <a16:creationId xmlns:a16="http://schemas.microsoft.com/office/drawing/2014/main" id="{8B7B0B4D-F35B-8F88-71CD-61BF82FBB0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12" y="6468025"/>
            <a:ext cx="191942" cy="1919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193CA1-BEDB-FB1D-A906-E70DA769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766" y="6474665"/>
            <a:ext cx="178570" cy="1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473A7-D29D-9710-EEC8-DE2A0BE67C3A}"/>
              </a:ext>
            </a:extLst>
          </p:cNvPr>
          <p:cNvSpPr txBox="1"/>
          <p:nvPr/>
        </p:nvSpPr>
        <p:spPr>
          <a:xfrm>
            <a:off x="11415714" y="6460882"/>
            <a:ext cx="604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Display Semib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10:01AM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Display Semib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BB4EE2D4-E505-4D45-11ED-77764EAB2D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8813" y="6506281"/>
            <a:ext cx="124646" cy="124646"/>
          </a:xfrm>
          <a:prstGeom prst="rect">
            <a:avLst/>
          </a:prstGeom>
        </p:spPr>
      </p:pic>
      <p:pic>
        <p:nvPicPr>
          <p:cNvPr id="14" name="Graphic 13" descr="Caret Up with solid fill">
            <a:extLst>
              <a:ext uri="{FF2B5EF4-FFF2-40B4-BE49-F238E27FC236}">
                <a16:creationId xmlns:a16="http://schemas.microsoft.com/office/drawing/2014/main" id="{085D0AE3-DB61-11C2-318C-32DC24F78C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5402" y="6511225"/>
            <a:ext cx="122778" cy="122778"/>
          </a:xfrm>
          <a:prstGeom prst="rect">
            <a:avLst/>
          </a:prstGeom>
        </p:spPr>
      </p:pic>
      <p:pic>
        <p:nvPicPr>
          <p:cNvPr id="16" name="Graphic 15" descr="Full battery with solid fill">
            <a:extLst>
              <a:ext uri="{FF2B5EF4-FFF2-40B4-BE49-F238E27FC236}">
                <a16:creationId xmlns:a16="http://schemas.microsoft.com/office/drawing/2014/main" id="{60FF9008-8807-AD91-CAB9-23FF4CECD7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92848" y="6511225"/>
            <a:ext cx="124646" cy="124646"/>
          </a:xfrm>
          <a:prstGeom prst="rect">
            <a:avLst/>
          </a:prstGeom>
        </p:spPr>
      </p:pic>
      <p:pic>
        <p:nvPicPr>
          <p:cNvPr id="20" name="Graphic 19" descr="Wireless with solid fill">
            <a:extLst>
              <a:ext uri="{FF2B5EF4-FFF2-40B4-BE49-F238E27FC236}">
                <a16:creationId xmlns:a16="http://schemas.microsoft.com/office/drawing/2014/main" id="{4AEA5479-BA9E-107D-E3A2-F269311F3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7537">
            <a:off x="10703608" y="6494328"/>
            <a:ext cx="125726" cy="125726"/>
          </a:xfrm>
          <a:prstGeom prst="rect">
            <a:avLst/>
          </a:prstGeom>
        </p:spPr>
      </p:pic>
      <p:pic>
        <p:nvPicPr>
          <p:cNvPr id="15" name="Picture 1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BF0FA4ED-C07D-34E3-587B-A707DFCE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2" t="51266" r="76123" b="9718"/>
          <a:stretch/>
        </p:blipFill>
        <p:spPr>
          <a:xfrm>
            <a:off x="553655" y="2988299"/>
            <a:ext cx="2114549" cy="3311278"/>
          </a:xfrm>
          <a:prstGeom prst="roundRect">
            <a:avLst>
              <a:gd name="adj" fmla="val 917"/>
            </a:avLst>
          </a:prstGeom>
          <a:effectLst/>
        </p:spPr>
      </p:pic>
      <p:pic>
        <p:nvPicPr>
          <p:cNvPr id="17" name="Picture 16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D6B21619-EBBC-F9E7-3EF1-C26AD7B402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92724" r="72616" b="5324"/>
          <a:stretch/>
        </p:blipFill>
        <p:spPr>
          <a:xfrm>
            <a:off x="672455" y="3094990"/>
            <a:ext cx="1819276" cy="256710"/>
          </a:xfrm>
          <a:prstGeom prst="roundRect">
            <a:avLst>
              <a:gd name="adj" fmla="val 14405"/>
            </a:avLst>
          </a:prstGeom>
          <a:effectLst/>
        </p:spPr>
      </p:pic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BE50671A-9D27-458B-1765-F5D2103E7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94" y="3172560"/>
            <a:ext cx="101564" cy="101564"/>
          </a:xfrm>
          <a:prstGeom prst="rect">
            <a:avLst/>
          </a:prstGeom>
        </p:spPr>
      </p:pic>
      <p:sp>
        <p:nvSpPr>
          <p:cNvPr id="19" name="TextBox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D54A5B-761A-1255-165B-3A1A11B75C7A}"/>
              </a:ext>
            </a:extLst>
          </p:cNvPr>
          <p:cNvSpPr txBox="1"/>
          <p:nvPr/>
        </p:nvSpPr>
        <p:spPr>
          <a:xfrm>
            <a:off x="857952" y="3131009"/>
            <a:ext cx="10027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alpha val="98000"/>
                  </a:schemeClr>
                </a:solidFill>
                <a:latin typeface="Segoe UI Variable Display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Search anything</a:t>
            </a:r>
            <a:endParaRPr lang="en-CA" sz="600" dirty="0">
              <a:solidFill>
                <a:schemeClr val="tx1">
                  <a:lumMod val="95000"/>
                  <a:alpha val="98000"/>
                </a:schemeClr>
              </a:solidFill>
              <a:latin typeface="Segoe UI Variable Display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95D0E9-5184-2374-C89E-11DD84128A4E}"/>
              </a:ext>
            </a:extLst>
          </p:cNvPr>
          <p:cNvSpPr/>
          <p:nvPr/>
        </p:nvSpPr>
        <p:spPr>
          <a:xfrm>
            <a:off x="2819400" y="3274124"/>
            <a:ext cx="778936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A312E02-68D5-FD32-502F-F1D1591FA3C8}"/>
              </a:ext>
            </a:extLst>
          </p:cNvPr>
          <p:cNvSpPr/>
          <p:nvPr/>
        </p:nvSpPr>
        <p:spPr>
          <a:xfrm>
            <a:off x="3718342" y="3274124"/>
            <a:ext cx="1478498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0225EC-D06E-55AD-89E9-136A1D40B256}"/>
              </a:ext>
            </a:extLst>
          </p:cNvPr>
          <p:cNvSpPr/>
          <p:nvPr/>
        </p:nvSpPr>
        <p:spPr>
          <a:xfrm>
            <a:off x="4349750" y="4075600"/>
            <a:ext cx="847090" cy="72390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4B669-7435-397B-1A8E-C78B42750720}"/>
              </a:ext>
            </a:extLst>
          </p:cNvPr>
          <p:cNvSpPr/>
          <p:nvPr/>
        </p:nvSpPr>
        <p:spPr>
          <a:xfrm>
            <a:off x="2819400" y="4879234"/>
            <a:ext cx="1581150" cy="113157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92C5F4-8CB5-03ED-44E7-B22E42D208DD}"/>
              </a:ext>
            </a:extLst>
          </p:cNvPr>
          <p:cNvSpPr/>
          <p:nvPr/>
        </p:nvSpPr>
        <p:spPr>
          <a:xfrm>
            <a:off x="4502150" y="4879234"/>
            <a:ext cx="694689" cy="501544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3E4382F-9254-8354-BE61-7DEBEB1797C9}"/>
              </a:ext>
            </a:extLst>
          </p:cNvPr>
          <p:cNvSpPr/>
          <p:nvPr/>
        </p:nvSpPr>
        <p:spPr>
          <a:xfrm>
            <a:off x="2819400" y="4071542"/>
            <a:ext cx="1377950" cy="723900"/>
          </a:xfrm>
          <a:prstGeom prst="roundRect">
            <a:avLst>
              <a:gd name="adj" fmla="val 3322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0595B4-9EAE-E973-9EA0-C38AC9EBEC4C}"/>
              </a:ext>
            </a:extLst>
          </p:cNvPr>
          <p:cNvSpPr/>
          <p:nvPr/>
        </p:nvSpPr>
        <p:spPr>
          <a:xfrm>
            <a:off x="4502150" y="5458354"/>
            <a:ext cx="694688" cy="552450"/>
          </a:xfrm>
          <a:prstGeom prst="roundRect">
            <a:avLst>
              <a:gd name="adj" fmla="val 8246"/>
            </a:avLst>
          </a:prstGeom>
          <a:solidFill>
            <a:srgbClr val="002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2E9E6D3-2613-7AE5-CBAE-81DA1AB7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34" y="3459189"/>
            <a:ext cx="353769" cy="3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yellow and blue folder">
            <a:extLst>
              <a:ext uri="{FF2B5EF4-FFF2-40B4-BE49-F238E27FC236}">
                <a16:creationId xmlns:a16="http://schemas.microsoft.com/office/drawing/2014/main" id="{57FB83D9-7118-6A6A-71E6-86AA7CC751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13" y="3434533"/>
            <a:ext cx="378425" cy="378425"/>
          </a:xfrm>
          <a:prstGeom prst="rect">
            <a:avLst/>
          </a:prstGeom>
        </p:spPr>
      </p:pic>
      <p:pic>
        <p:nvPicPr>
          <p:cNvPr id="38" name="Picture 4" descr="Updated Photos app for Windows 11 begins rolling out to ...">
            <a:extLst>
              <a:ext uri="{FF2B5EF4-FFF2-40B4-BE49-F238E27FC236}">
                <a16:creationId xmlns:a16="http://schemas.microsoft.com/office/drawing/2014/main" id="{82F59D17-A73A-6B62-3D9A-86F65F09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1" y="3446860"/>
            <a:ext cx="378426" cy="3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Microsoft PowerPoint - Wikipedia">
            <a:extLst>
              <a:ext uri="{FF2B5EF4-FFF2-40B4-BE49-F238E27FC236}">
                <a16:creationId xmlns:a16="http://schemas.microsoft.com/office/drawing/2014/main" id="{64AC07C2-30BF-062C-F4D7-F5FA2C2C7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8" y="4253567"/>
            <a:ext cx="419140" cy="3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E05A96D8-6D26-C5CA-D4E9-6A13DB87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18" y="4335754"/>
            <a:ext cx="273751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44577415-B789-F294-820A-2C52D971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66" y="4335754"/>
            <a:ext cx="273518" cy="2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B9D352F6-7998-4778-A475-B6371CC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84" y="4330759"/>
            <a:ext cx="273518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7A9CD28-725E-0C18-0DA4-E3FBCF87B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27" y="5592595"/>
            <a:ext cx="299834" cy="2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B7812C1-47AA-1BCE-5752-72A649EBC063}"/>
              </a:ext>
            </a:extLst>
          </p:cNvPr>
          <p:cNvSpPr txBox="1"/>
          <p:nvPr/>
        </p:nvSpPr>
        <p:spPr>
          <a:xfrm>
            <a:off x="869973" y="3439309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Microsoft has released the Alarms and Clock app with the Sun Valley redesig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6D1AA1-F536-E3A6-96FF-82E4628C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4" y="375200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5EBA6AE-B574-E627-B16F-193BBBF8262C}"/>
              </a:ext>
            </a:extLst>
          </p:cNvPr>
          <p:cNvSpPr txBox="1"/>
          <p:nvPr/>
        </p:nvSpPr>
        <p:spPr>
          <a:xfrm>
            <a:off x="1078772" y="3713572"/>
            <a:ext cx="90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Alarm &amp; Clock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0ADDB-5D4D-5F76-4010-5FC4638449D3}"/>
              </a:ext>
            </a:extLst>
          </p:cNvPr>
          <p:cNvSpPr txBox="1"/>
          <p:nvPr/>
        </p:nvSpPr>
        <p:spPr>
          <a:xfrm>
            <a:off x="869973" y="3942846"/>
            <a:ext cx="342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9" name="Picture 10">
            <a:extLst>
              <a:ext uri="{FF2B5EF4-FFF2-40B4-BE49-F238E27FC236}">
                <a16:creationId xmlns:a16="http://schemas.microsoft.com/office/drawing/2014/main" id="{48F58FA5-5E59-DB4A-1F54-13B27BA7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225305"/>
            <a:ext cx="123681" cy="1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5A3B7B-F0E0-7F00-B01C-DE3F0A6D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31" y="4481811"/>
            <a:ext cx="123198" cy="1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3993EF-7E17-80E0-94A6-AF020D8DCBD5}"/>
              </a:ext>
            </a:extLst>
          </p:cNvPr>
          <p:cNvSpPr txBox="1"/>
          <p:nvPr/>
        </p:nvSpPr>
        <p:spPr>
          <a:xfrm>
            <a:off x="1087973" y="4186875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Clipchamp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1" name="TextBox 30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889CFF4C-7F8C-2C38-0A15-4344D56B9345}"/>
              </a:ext>
            </a:extLst>
          </p:cNvPr>
          <p:cNvSpPr txBox="1"/>
          <p:nvPr/>
        </p:nvSpPr>
        <p:spPr>
          <a:xfrm>
            <a:off x="1084197" y="4445970"/>
            <a:ext cx="6369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Calculator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5" name="Graphic 34" descr="Add with solid fill">
            <a:extLst>
              <a:ext uri="{FF2B5EF4-FFF2-40B4-BE49-F238E27FC236}">
                <a16:creationId xmlns:a16="http://schemas.microsoft.com/office/drawing/2014/main" id="{45F7038C-8C3E-C14C-7EC0-1911050EF4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04900" y="5085642"/>
            <a:ext cx="82925" cy="829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CE7D7C-F499-12B8-9AF3-A70C13FD109C}"/>
              </a:ext>
            </a:extLst>
          </p:cNvPr>
          <p:cNvSpPr txBox="1"/>
          <p:nvPr/>
        </p:nvSpPr>
        <p:spPr>
          <a:xfrm>
            <a:off x="4746362" y="5036594"/>
            <a:ext cx="636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Add</a:t>
            </a:r>
            <a:endParaRPr lang="en-CA" sz="6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C38DC-F118-BD19-BDD4-1B65B65BB33C}"/>
              </a:ext>
            </a:extLst>
          </p:cNvPr>
          <p:cNvSpPr txBox="1"/>
          <p:nvPr/>
        </p:nvSpPr>
        <p:spPr>
          <a:xfrm>
            <a:off x="871281" y="4681851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46" name="Picture 18">
            <a:extLst>
              <a:ext uri="{FF2B5EF4-FFF2-40B4-BE49-F238E27FC236}">
                <a16:creationId xmlns:a16="http://schemas.microsoft.com/office/drawing/2014/main" id="{5D5190E9-7733-3E4B-0342-8A8CCE4A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3" y="4982398"/>
            <a:ext cx="123198" cy="11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EC3314-B20A-546A-3025-FBD8E2B0D434}"/>
              </a:ext>
            </a:extLst>
          </p:cNvPr>
          <p:cNvSpPr txBox="1"/>
          <p:nvPr/>
        </p:nvSpPr>
        <p:spPr>
          <a:xfrm>
            <a:off x="1094740" y="4945452"/>
            <a:ext cx="4224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Excel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4A106-9483-F91A-20ED-9380E93E4BEF}"/>
              </a:ext>
            </a:extLst>
          </p:cNvPr>
          <p:cNvSpPr txBox="1"/>
          <p:nvPr/>
        </p:nvSpPr>
        <p:spPr>
          <a:xfrm>
            <a:off x="879102" y="5162888"/>
            <a:ext cx="266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</a:t>
            </a:r>
            <a:endParaRPr lang="en-CA" sz="10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2" name="Picture 51" descr="A yellow and blue folder">
            <a:extLst>
              <a:ext uri="{FF2B5EF4-FFF2-40B4-BE49-F238E27FC236}">
                <a16:creationId xmlns:a16="http://schemas.microsoft.com/office/drawing/2014/main" id="{86126255-DF4C-4818-2395-634193B5F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5433722"/>
            <a:ext cx="115530" cy="11553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A10C31A-2AD7-8391-342A-B53EC852E6B4}"/>
              </a:ext>
            </a:extLst>
          </p:cNvPr>
          <p:cNvSpPr txBox="1"/>
          <p:nvPr/>
        </p:nvSpPr>
        <p:spPr>
          <a:xfrm>
            <a:off x="1094740" y="5399225"/>
            <a:ext cx="682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File Explorer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91008-5DE1-36EC-E544-02C75497DA67}"/>
              </a:ext>
            </a:extLst>
          </p:cNvPr>
          <p:cNvSpPr txBox="1"/>
          <p:nvPr/>
        </p:nvSpPr>
        <p:spPr>
          <a:xfrm>
            <a:off x="879102" y="5648024"/>
            <a:ext cx="6777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UI Variable Text Semibold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More &gt;</a:t>
            </a:r>
            <a:endParaRPr lang="en-CA" sz="700" b="1" dirty="0">
              <a:latin typeface="Segoe UI Variable Text Semibold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5" name="Picture 54" descr="A blue and purple fabric&#10;&#10;Description automatically generated with medium confidence">
            <a:extLst>
              <a:ext uri="{FF2B5EF4-FFF2-40B4-BE49-F238E27FC236}">
                <a16:creationId xmlns:a16="http://schemas.microsoft.com/office/drawing/2014/main" id="{33013622-1D83-0100-6376-EFD9A576CB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627056" y="5736431"/>
            <a:ext cx="217990" cy="492620"/>
          </a:xfrm>
          <a:prstGeom prst="roundRect">
            <a:avLst>
              <a:gd name="adj" fmla="val 15391"/>
            </a:avLst>
          </a:prstGeom>
          <a:effectLst/>
        </p:spPr>
      </p:pic>
      <p:pic>
        <p:nvPicPr>
          <p:cNvPr id="56" name="Picture 55" descr="A blue circle with white text">
            <a:extLst>
              <a:ext uri="{FF2B5EF4-FFF2-40B4-BE49-F238E27FC236}">
                <a16:creationId xmlns:a16="http://schemas.microsoft.com/office/drawing/2014/main" id="{497E61F1-9D2D-4AD1-3EDE-CA2617352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8" y="5823025"/>
            <a:ext cx="128331" cy="128331"/>
          </a:xfrm>
          <a:prstGeom prst="roundRect">
            <a:avLst>
              <a:gd name="adj" fmla="val 50000"/>
            </a:avLst>
          </a:prstGeom>
        </p:spPr>
      </p:pic>
      <p:pic>
        <p:nvPicPr>
          <p:cNvPr id="57" name="Graphic 56" descr="Power with solid fill">
            <a:extLst>
              <a:ext uri="{FF2B5EF4-FFF2-40B4-BE49-F238E27FC236}">
                <a16:creationId xmlns:a16="http://schemas.microsoft.com/office/drawing/2014/main" id="{0766BD73-D3BD-77B2-835B-A4BB5C9154A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6028" y="6044703"/>
            <a:ext cx="128331" cy="123390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A6583C80-A61C-A9CB-643A-D22D0E1B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28" y="5145507"/>
            <a:ext cx="627645" cy="6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blue and purple fabric">
            <a:extLst>
              <a:ext uri="{FF2B5EF4-FFF2-40B4-BE49-F238E27FC236}">
                <a16:creationId xmlns:a16="http://schemas.microsoft.com/office/drawing/2014/main" id="{5C4B08B5-7E96-AC88-D190-A905F7BB48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9" t="89441" r="92365" b="5323"/>
          <a:stretch/>
        </p:blipFill>
        <p:spPr>
          <a:xfrm>
            <a:off x="885824" y="5331768"/>
            <a:ext cx="1048246" cy="897283"/>
          </a:xfrm>
          <a:prstGeom prst="roundRect">
            <a:avLst>
              <a:gd name="adj" fmla="val 5196"/>
            </a:avLst>
          </a:prstGeom>
          <a:effectLst/>
        </p:spPr>
      </p:pic>
      <p:sp>
        <p:nvSpPr>
          <p:cNvPr id="34" name="TextBox 3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C644819-DA4D-9FD8-9285-23D2794602C7}"/>
              </a:ext>
            </a:extLst>
          </p:cNvPr>
          <p:cNvSpPr txBox="1"/>
          <p:nvPr/>
        </p:nvSpPr>
        <p:spPr>
          <a:xfrm>
            <a:off x="1048721" y="5403053"/>
            <a:ext cx="774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Shut Down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889E36-8276-37EB-AE7C-6DC1E7E4291F}"/>
              </a:ext>
            </a:extLst>
          </p:cNvPr>
          <p:cNvSpPr txBox="1"/>
          <p:nvPr/>
        </p:nvSpPr>
        <p:spPr>
          <a:xfrm>
            <a:off x="1048721" y="5692470"/>
            <a:ext cx="774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Sleep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54E1E2-E1FC-1EEE-D543-7CAE86E75945}"/>
              </a:ext>
            </a:extLst>
          </p:cNvPr>
          <p:cNvSpPr txBox="1"/>
          <p:nvPr/>
        </p:nvSpPr>
        <p:spPr>
          <a:xfrm>
            <a:off x="1061747" y="5969943"/>
            <a:ext cx="774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alpha val="98000"/>
                  </a:schemeClr>
                </a:solidFill>
                <a:latin typeface="Segoe UI Variable Small Semibol" pitchFamily="2" charset="0"/>
                <a:ea typeface="Segoe UI Emoji" panose="020B0502040204020203" pitchFamily="34" charset="0"/>
                <a:cs typeface="Segoe UI Historic" panose="020B0502040204020203" pitchFamily="34" charset="0"/>
              </a:rPr>
              <a:t>Restart</a:t>
            </a:r>
            <a:endParaRPr lang="en-CA" sz="800" b="1" dirty="0">
              <a:solidFill>
                <a:schemeClr val="tx1">
                  <a:alpha val="98000"/>
                </a:schemeClr>
              </a:solidFill>
              <a:latin typeface="Segoe UI Variable Small Semibol" pitchFamily="2" charset="0"/>
              <a:ea typeface="Segoe UI Emoji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60" name="Graphic 59" descr="Moon with solid fill">
            <a:extLst>
              <a:ext uri="{FF2B5EF4-FFF2-40B4-BE49-F238E27FC236}">
                <a16:creationId xmlns:a16="http://schemas.microsoft.com/office/drawing/2014/main" id="{40EAACA5-D46F-D9FF-CDB4-9AFFABFF76E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38401" y="5728754"/>
            <a:ext cx="142876" cy="142876"/>
          </a:xfrm>
          <a:prstGeom prst="rect">
            <a:avLst/>
          </a:prstGeom>
        </p:spPr>
      </p:pic>
      <p:pic>
        <p:nvPicPr>
          <p:cNvPr id="61" name="Graphic 60" descr="Power with solid fill">
            <a:extLst>
              <a:ext uri="{FF2B5EF4-FFF2-40B4-BE49-F238E27FC236}">
                <a16:creationId xmlns:a16="http://schemas.microsoft.com/office/drawing/2014/main" id="{68AA5EEF-FBF3-303F-22A8-DD1A620FC2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44237" y="5450529"/>
            <a:ext cx="137040" cy="131764"/>
          </a:xfrm>
          <a:prstGeom prst="rect">
            <a:avLst/>
          </a:prstGeom>
        </p:spPr>
      </p:pic>
      <p:pic>
        <p:nvPicPr>
          <p:cNvPr id="62" name="Graphic 61" descr="Arrow circle with solid fill">
            <a:extLst>
              <a:ext uri="{FF2B5EF4-FFF2-40B4-BE49-F238E27FC236}">
                <a16:creationId xmlns:a16="http://schemas.microsoft.com/office/drawing/2014/main" id="{4E0F6BD1-D69F-4716-4FEB-EEEC5DA450B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37995" y="5999511"/>
            <a:ext cx="156309" cy="1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TextBox 1023">
            <a:extLst>
              <a:ext uri="{FF2B5EF4-FFF2-40B4-BE49-F238E27FC236}">
                <a16:creationId xmlns:a16="http://schemas.microsoft.com/office/drawing/2014/main" id="{C6DD5527-7C87-8A5E-B8FF-51D254EEFBB8}"/>
              </a:ext>
            </a:extLst>
          </p:cNvPr>
          <p:cNvSpPr txBox="1"/>
          <p:nvPr/>
        </p:nvSpPr>
        <p:spPr>
          <a:xfrm>
            <a:off x="5386317" y="3121223"/>
            <a:ext cx="141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Shutting Down</a:t>
            </a:r>
            <a:endParaRPr lang="en-CA" sz="1400" b="1" dirty="0">
              <a:latin typeface="Segoe UI Semibold" panose="020B0702040204020203" pitchFamily="34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 descr="A white circle on a black background">
            <a:extLst>
              <a:ext uri="{FF2B5EF4-FFF2-40B4-BE49-F238E27FC236}">
                <a16:creationId xmlns:a16="http://schemas.microsoft.com/office/drawing/2014/main" id="{E913DFEE-40DF-C5B0-A7EB-66AC61971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51" y="3174627"/>
            <a:ext cx="239383" cy="2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4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6000">
        <p159:morph option="byObject"/>
      </p:transition>
    </mc:Choice>
    <mc:Fallback xmlns="">
      <p:transition spd="slow" advClick="0" advTm="600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10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6b2a8f9-9b4d-4f2c-8a1d-0a8b4df5e4b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9C0746F52B13468F34D72489868037" ma:contentTypeVersion="7" ma:contentTypeDescription="Create a new document." ma:contentTypeScope="" ma:versionID="ad72a8132251eb72eb8273b696363582">
  <xsd:schema xmlns:xsd="http://www.w3.org/2001/XMLSchema" xmlns:xs="http://www.w3.org/2001/XMLSchema" xmlns:p="http://schemas.microsoft.com/office/2006/metadata/properties" xmlns:ns3="36b2a8f9-9b4d-4f2c-8a1d-0a8b4df5e4ba" xmlns:ns4="0257228e-ffa7-4337-9716-95893120cd6d" targetNamespace="http://schemas.microsoft.com/office/2006/metadata/properties" ma:root="true" ma:fieldsID="fa3d42c11f1c054f6dff593d052c08be" ns3:_="" ns4:_="">
    <xsd:import namespace="36b2a8f9-9b4d-4f2c-8a1d-0a8b4df5e4ba"/>
    <xsd:import namespace="0257228e-ffa7-4337-9716-95893120cd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b2a8f9-9b4d-4f2c-8a1d-0a8b4df5e4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57228e-ffa7-4337-9716-95893120cd6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0FEC3A-3994-49CF-81E7-3A3D4AA91952}">
  <ds:schemaRefs>
    <ds:schemaRef ds:uri="http://purl.org/dc/terms/"/>
    <ds:schemaRef ds:uri="36b2a8f9-9b4d-4f2c-8a1d-0a8b4df5e4ba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0257228e-ffa7-4337-9716-95893120cd6d"/>
  </ds:schemaRefs>
</ds:datastoreItem>
</file>

<file path=customXml/itemProps2.xml><?xml version="1.0" encoding="utf-8"?>
<ds:datastoreItem xmlns:ds="http://schemas.openxmlformats.org/officeDocument/2006/customXml" ds:itemID="{BB6C66BA-3576-4B16-900D-95F849AA2B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b2a8f9-9b4d-4f2c-8a1d-0a8b4df5e4ba"/>
    <ds:schemaRef ds:uri="0257228e-ffa7-4337-9716-95893120cd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160E1F-30A8-4E42-A31E-DE42B9858F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 11.1</Template>
  <TotalTime>179</TotalTime>
  <Words>1516</Words>
  <Application>Microsoft Office PowerPoint</Application>
  <PresentationFormat>Widescreen</PresentationFormat>
  <Paragraphs>665</Paragraphs>
  <Slides>92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4" baseType="lpstr">
      <vt:lpstr>Aptos</vt:lpstr>
      <vt:lpstr>Arial</vt:lpstr>
      <vt:lpstr>Calibri</vt:lpstr>
      <vt:lpstr>Calibri Light</vt:lpstr>
      <vt:lpstr>Lucida Console</vt:lpstr>
      <vt:lpstr>Quattrocento Sans</vt:lpstr>
      <vt:lpstr>Segoe UI Semibold</vt:lpstr>
      <vt:lpstr>Segoe UI Variable Display</vt:lpstr>
      <vt:lpstr>Segoe UI Variable Display Semib</vt:lpstr>
      <vt:lpstr>Segoe UI Variable Small Semibol</vt:lpstr>
      <vt:lpstr>Segoe UI Variable Text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Abid, Haris</dc:creator>
  <cp:lastModifiedBy>Ivan_Tkach</cp:lastModifiedBy>
  <cp:revision>8</cp:revision>
  <dcterms:created xsi:type="dcterms:W3CDTF">2023-12-26T17:25:46Z</dcterms:created>
  <dcterms:modified xsi:type="dcterms:W3CDTF">2025-09-14T09:33:17Z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0x010100FA9C0746F52B13468F34D72489868037</vt:lpwstr>
  </property>
</Properties>
</file>